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2" r:id="rId5"/>
    <p:sldId id="268" r:id="rId6"/>
    <p:sldId id="264" r:id="rId7"/>
    <p:sldId id="263" r:id="rId8"/>
    <p:sldId id="267" r:id="rId9"/>
    <p:sldId id="265" r:id="rId10"/>
    <p:sldId id="266" r:id="rId11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C3EA"/>
    <a:srgbClr val="1449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71" d="100"/>
          <a:sy n="71" d="100"/>
        </p:scale>
        <p:origin x="49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962E8A-411B-4335-89B7-3B90F4221338}" type="doc">
      <dgm:prSet loTypeId="urn:microsoft.com/office/officeart/2005/8/layout/default#3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pt-PT"/>
        </a:p>
      </dgm:t>
    </dgm:pt>
    <dgm:pt modelId="{1FD0D39F-B209-4498-9A7C-CC57E47A3226}">
      <dgm:prSet phldrT="[Texto]"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600" dirty="0" err="1" smtClean="0"/>
            <a:t>Org</a:t>
          </a:r>
          <a:r>
            <a:rPr lang="pt-PT" sz="1600" dirty="0" smtClean="0"/>
            <a:t>. representativas das empresas</a:t>
          </a:r>
          <a:endParaRPr lang="pt-PT" sz="1600" dirty="0"/>
        </a:p>
      </dgm:t>
    </dgm:pt>
    <dgm:pt modelId="{05EA81E0-E7C6-43BF-9C7B-7D59051172CE}" type="parTrans" cxnId="{0EE81383-FF29-460E-B868-F6B3852E13D5}">
      <dgm:prSet/>
      <dgm:spPr/>
      <dgm:t>
        <a:bodyPr/>
        <a:lstStyle/>
        <a:p>
          <a:endParaRPr lang="pt-PT" sz="1600"/>
        </a:p>
      </dgm:t>
    </dgm:pt>
    <dgm:pt modelId="{0441FC56-C662-4BF8-8BAF-85934CEF5B07}" type="sibTrans" cxnId="{0EE81383-FF29-460E-B868-F6B3852E13D5}">
      <dgm:prSet/>
      <dgm:spPr/>
      <dgm:t>
        <a:bodyPr/>
        <a:lstStyle/>
        <a:p>
          <a:endParaRPr lang="pt-PT" sz="1600"/>
        </a:p>
      </dgm:t>
    </dgm:pt>
    <dgm:pt modelId="{07BF9E44-DC6E-485A-9F3A-FD783ADCFAB9}">
      <dgm:prSet phldrT="[Texto]"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600" dirty="0" smtClean="0"/>
            <a:t>Entidades das NU  atuantes em PT</a:t>
          </a:r>
          <a:endParaRPr lang="pt-PT" sz="1600" dirty="0"/>
        </a:p>
      </dgm:t>
    </dgm:pt>
    <dgm:pt modelId="{55AA03B7-C0FB-4BC2-85D1-3F64F83296E7}" type="sibTrans" cxnId="{B1D2840A-E50D-48F3-B515-1BB0238988D3}">
      <dgm:prSet/>
      <dgm:spPr/>
      <dgm:t>
        <a:bodyPr/>
        <a:lstStyle/>
        <a:p>
          <a:endParaRPr lang="pt-PT" sz="1600"/>
        </a:p>
      </dgm:t>
    </dgm:pt>
    <dgm:pt modelId="{3CB855FD-A9D5-4852-847C-11DDA675AB89}" type="parTrans" cxnId="{B1D2840A-E50D-48F3-B515-1BB0238988D3}">
      <dgm:prSet/>
      <dgm:spPr/>
      <dgm:t>
        <a:bodyPr/>
        <a:lstStyle/>
        <a:p>
          <a:endParaRPr lang="pt-PT" sz="1600"/>
        </a:p>
      </dgm:t>
    </dgm:pt>
    <dgm:pt modelId="{93E97C4A-3064-4A91-95A9-B247A5EB95E0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600" smtClean="0"/>
            <a:t>Org. empresariais dedicadas ao desenvolvimento económico e cooperação</a:t>
          </a:r>
          <a:endParaRPr lang="pt-PT" sz="1600" dirty="0"/>
        </a:p>
      </dgm:t>
    </dgm:pt>
    <dgm:pt modelId="{F8054000-E9CB-4D35-A8D6-440227F9FB8C}" type="parTrans" cxnId="{19969E07-0A4F-42B0-94A7-05136E2E23A5}">
      <dgm:prSet/>
      <dgm:spPr/>
      <dgm:t>
        <a:bodyPr/>
        <a:lstStyle/>
        <a:p>
          <a:endParaRPr lang="pt-PT" sz="1600"/>
        </a:p>
      </dgm:t>
    </dgm:pt>
    <dgm:pt modelId="{AAC20B4B-431D-4C1C-87D9-21124986D7EF}" type="sibTrans" cxnId="{19969E07-0A4F-42B0-94A7-05136E2E23A5}">
      <dgm:prSet/>
      <dgm:spPr/>
      <dgm:t>
        <a:bodyPr/>
        <a:lstStyle/>
        <a:p>
          <a:endParaRPr lang="pt-PT" sz="1600"/>
        </a:p>
      </dgm:t>
    </dgm:pt>
    <dgm:pt modelId="{20A02736-DABD-4F58-AF97-32ADDF749927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600" dirty="0" err="1" smtClean="0"/>
            <a:t>Org</a:t>
          </a:r>
          <a:r>
            <a:rPr lang="pt-PT" sz="1600" dirty="0" smtClean="0"/>
            <a:t>. Profissionais</a:t>
          </a:r>
          <a:endParaRPr lang="pt-PT" sz="1600" dirty="0"/>
        </a:p>
      </dgm:t>
    </dgm:pt>
    <dgm:pt modelId="{4F2FF59F-5DFE-4205-A9B4-9E424F02842F}" type="parTrans" cxnId="{8BC68066-03ED-4B42-9742-262B7C2BDA92}">
      <dgm:prSet/>
      <dgm:spPr/>
      <dgm:t>
        <a:bodyPr/>
        <a:lstStyle/>
        <a:p>
          <a:endParaRPr lang="pt-PT" sz="1600"/>
        </a:p>
      </dgm:t>
    </dgm:pt>
    <dgm:pt modelId="{FCF0D537-8DA1-4AF9-A03F-A2DBE1E5D31F}" type="sibTrans" cxnId="{8BC68066-03ED-4B42-9742-262B7C2BDA92}">
      <dgm:prSet/>
      <dgm:spPr/>
      <dgm:t>
        <a:bodyPr/>
        <a:lstStyle/>
        <a:p>
          <a:endParaRPr lang="pt-PT" sz="1600"/>
        </a:p>
      </dgm:t>
    </dgm:pt>
    <dgm:pt modelId="{E7AD3EEB-AA5E-4A06-BA2D-B56C40FACC52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600" smtClean="0"/>
            <a:t>Empresas c/500 empregados ou &gt;30milhões € de faturação</a:t>
          </a:r>
          <a:endParaRPr lang="pt-PT" sz="1600" dirty="0"/>
        </a:p>
      </dgm:t>
    </dgm:pt>
    <dgm:pt modelId="{E9ECF32F-0065-49B7-898D-24008B6FB350}" type="parTrans" cxnId="{4A6276BE-51F1-4DA0-90BB-3118A917950E}">
      <dgm:prSet/>
      <dgm:spPr/>
      <dgm:t>
        <a:bodyPr/>
        <a:lstStyle/>
        <a:p>
          <a:endParaRPr lang="pt-PT" sz="1600"/>
        </a:p>
      </dgm:t>
    </dgm:pt>
    <dgm:pt modelId="{F1D8A30C-1366-4548-A6D2-71C391955918}" type="sibTrans" cxnId="{4A6276BE-51F1-4DA0-90BB-3118A917950E}">
      <dgm:prSet/>
      <dgm:spPr/>
      <dgm:t>
        <a:bodyPr/>
        <a:lstStyle/>
        <a:p>
          <a:endParaRPr lang="pt-PT" sz="1600"/>
        </a:p>
      </dgm:t>
    </dgm:pt>
    <dgm:pt modelId="{F77F744D-3972-478D-8EB5-71298906BAC9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600" smtClean="0"/>
            <a:t>Confederações e Uniões de Sindicatos (CES)</a:t>
          </a:r>
          <a:endParaRPr lang="pt-PT" sz="1600" dirty="0"/>
        </a:p>
      </dgm:t>
    </dgm:pt>
    <dgm:pt modelId="{DB17567E-B5E1-47CC-917E-DA4870077B3B}" type="parTrans" cxnId="{A4444E83-2D65-46E7-BCB3-8940E47155EA}">
      <dgm:prSet/>
      <dgm:spPr/>
      <dgm:t>
        <a:bodyPr/>
        <a:lstStyle/>
        <a:p>
          <a:endParaRPr lang="pt-PT" sz="1600"/>
        </a:p>
      </dgm:t>
    </dgm:pt>
    <dgm:pt modelId="{9E9465AF-F781-4888-887D-526C8EF0B3FA}" type="sibTrans" cxnId="{A4444E83-2D65-46E7-BCB3-8940E47155EA}">
      <dgm:prSet/>
      <dgm:spPr/>
      <dgm:t>
        <a:bodyPr/>
        <a:lstStyle/>
        <a:p>
          <a:endParaRPr lang="pt-PT" sz="1600"/>
        </a:p>
      </dgm:t>
    </dgm:pt>
    <dgm:pt modelId="{7CBBA497-E6DA-45DD-8C87-360828C55AD4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600" smtClean="0"/>
            <a:t>Org. de Defesa do Ambiente</a:t>
          </a:r>
          <a:endParaRPr lang="pt-PT" sz="1600" dirty="0"/>
        </a:p>
      </dgm:t>
    </dgm:pt>
    <dgm:pt modelId="{E7774324-CF60-4F03-A11B-5144A26F23CE}" type="parTrans" cxnId="{5CA55372-0EDC-4284-A30C-2E3D048CFF0B}">
      <dgm:prSet/>
      <dgm:spPr/>
      <dgm:t>
        <a:bodyPr/>
        <a:lstStyle/>
        <a:p>
          <a:endParaRPr lang="pt-PT" sz="1600"/>
        </a:p>
      </dgm:t>
    </dgm:pt>
    <dgm:pt modelId="{04D819A0-2A3A-4B33-9E6A-2C1EBDBAB5ED}" type="sibTrans" cxnId="{5CA55372-0EDC-4284-A30C-2E3D048CFF0B}">
      <dgm:prSet/>
      <dgm:spPr/>
      <dgm:t>
        <a:bodyPr/>
        <a:lstStyle/>
        <a:p>
          <a:endParaRPr lang="pt-PT" sz="1600"/>
        </a:p>
      </dgm:t>
    </dgm:pt>
    <dgm:pt modelId="{6EE45CE2-5C0C-49ED-8F09-126FCD285F18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600" dirty="0" err="1" smtClean="0"/>
            <a:t>Org</a:t>
          </a:r>
          <a:r>
            <a:rPr lang="pt-PT" sz="1600" dirty="0" smtClean="0"/>
            <a:t>. de Defesa dos Consumidores</a:t>
          </a:r>
          <a:endParaRPr lang="pt-PT" sz="1600" dirty="0"/>
        </a:p>
      </dgm:t>
    </dgm:pt>
    <dgm:pt modelId="{36539A54-C625-47A4-AD72-6744FFF9F29D}" type="parTrans" cxnId="{168137F4-9C9B-463A-842F-3C83CC35F332}">
      <dgm:prSet/>
      <dgm:spPr/>
      <dgm:t>
        <a:bodyPr/>
        <a:lstStyle/>
        <a:p>
          <a:endParaRPr lang="pt-PT" sz="1600"/>
        </a:p>
      </dgm:t>
    </dgm:pt>
    <dgm:pt modelId="{C9ECD8E4-6D4F-4250-939E-3CB8131E959A}" type="sibTrans" cxnId="{168137F4-9C9B-463A-842F-3C83CC35F332}">
      <dgm:prSet/>
      <dgm:spPr/>
      <dgm:t>
        <a:bodyPr/>
        <a:lstStyle/>
        <a:p>
          <a:endParaRPr lang="pt-PT" sz="1600"/>
        </a:p>
      </dgm:t>
    </dgm:pt>
    <dgm:pt modelId="{71C9751F-8F5C-4620-9444-42D80A52D979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600" dirty="0" err="1" smtClean="0"/>
            <a:t>ONGDs</a:t>
          </a:r>
          <a:endParaRPr lang="pt-PT" sz="1600" dirty="0"/>
        </a:p>
      </dgm:t>
    </dgm:pt>
    <dgm:pt modelId="{6A3051CB-A7A7-4A73-80DA-65F13A542268}" type="parTrans" cxnId="{9BE3AA17-69FD-4168-AA01-9405ADAC0F50}">
      <dgm:prSet/>
      <dgm:spPr/>
      <dgm:t>
        <a:bodyPr/>
        <a:lstStyle/>
        <a:p>
          <a:endParaRPr lang="pt-PT" sz="1600"/>
        </a:p>
      </dgm:t>
    </dgm:pt>
    <dgm:pt modelId="{43023362-E62F-47DD-B2AF-E0785031921B}" type="sibTrans" cxnId="{9BE3AA17-69FD-4168-AA01-9405ADAC0F50}">
      <dgm:prSet/>
      <dgm:spPr/>
      <dgm:t>
        <a:bodyPr/>
        <a:lstStyle/>
        <a:p>
          <a:endParaRPr lang="pt-PT" sz="1600"/>
        </a:p>
      </dgm:t>
    </dgm:pt>
    <dgm:pt modelId="{04601736-0366-4F9E-9A13-1DF7B641F4A9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600" dirty="0" smtClean="0"/>
            <a:t>Entidades Públicas c/ objetivos relevantes para os ODS e Normalização</a:t>
          </a:r>
          <a:endParaRPr lang="pt-PT" sz="1600" dirty="0"/>
        </a:p>
      </dgm:t>
    </dgm:pt>
    <dgm:pt modelId="{1F928508-22A1-4FA3-B260-1A12AD572B87}" type="parTrans" cxnId="{D299D438-FD37-4632-A385-77E14FC9DCFB}">
      <dgm:prSet/>
      <dgm:spPr/>
      <dgm:t>
        <a:bodyPr/>
        <a:lstStyle/>
        <a:p>
          <a:endParaRPr lang="pt-PT" sz="1600"/>
        </a:p>
      </dgm:t>
    </dgm:pt>
    <dgm:pt modelId="{88A3F3F7-61F7-4821-A2C0-F60678DC2593}" type="sibTrans" cxnId="{D299D438-FD37-4632-A385-77E14FC9DCFB}">
      <dgm:prSet/>
      <dgm:spPr/>
      <dgm:t>
        <a:bodyPr/>
        <a:lstStyle/>
        <a:p>
          <a:endParaRPr lang="pt-PT" sz="1600"/>
        </a:p>
      </dgm:t>
    </dgm:pt>
    <dgm:pt modelId="{2C94D9A9-D0E5-49E2-8A4B-3351BB44E672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600" smtClean="0"/>
            <a:t>Org. de Apoio Humanitário</a:t>
          </a:r>
          <a:endParaRPr lang="pt-PT" sz="1600" dirty="0"/>
        </a:p>
      </dgm:t>
    </dgm:pt>
    <dgm:pt modelId="{D40947F9-3B70-46E3-8FCD-D2DE37966C6C}" type="parTrans" cxnId="{5B3FEC67-315D-44CE-A4B0-424BE46B0A1F}">
      <dgm:prSet/>
      <dgm:spPr/>
      <dgm:t>
        <a:bodyPr/>
        <a:lstStyle/>
        <a:p>
          <a:endParaRPr lang="pt-PT" sz="1600"/>
        </a:p>
      </dgm:t>
    </dgm:pt>
    <dgm:pt modelId="{A987EEAB-D78D-4D9C-B8AC-860655B44629}" type="sibTrans" cxnId="{5B3FEC67-315D-44CE-A4B0-424BE46B0A1F}">
      <dgm:prSet/>
      <dgm:spPr/>
      <dgm:t>
        <a:bodyPr/>
        <a:lstStyle/>
        <a:p>
          <a:endParaRPr lang="pt-PT" sz="1600"/>
        </a:p>
      </dgm:t>
    </dgm:pt>
    <dgm:pt modelId="{C6536BF4-B5CA-42A6-8D9B-CFC806E51DD1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600" dirty="0" smtClean="0"/>
            <a:t>Universidade e </a:t>
          </a:r>
          <a:r>
            <a:rPr lang="pt-PT" sz="1600" dirty="0" err="1" smtClean="0"/>
            <a:t>Org</a:t>
          </a:r>
          <a:r>
            <a:rPr lang="pt-PT" sz="1600" dirty="0" smtClean="0"/>
            <a:t>. Académicas</a:t>
          </a:r>
          <a:endParaRPr lang="pt-PT" sz="1600" dirty="0"/>
        </a:p>
      </dgm:t>
    </dgm:pt>
    <dgm:pt modelId="{A229BBE6-9D1F-4903-BDB9-37C0D27C0360}" type="parTrans" cxnId="{87D8E98B-A999-4121-8964-C038A4BB24B5}">
      <dgm:prSet/>
      <dgm:spPr/>
      <dgm:t>
        <a:bodyPr/>
        <a:lstStyle/>
        <a:p>
          <a:endParaRPr lang="pt-PT" sz="1600"/>
        </a:p>
      </dgm:t>
    </dgm:pt>
    <dgm:pt modelId="{3BDA3FD8-6C86-40B3-BE46-33AC2FB72818}" type="sibTrans" cxnId="{87D8E98B-A999-4121-8964-C038A4BB24B5}">
      <dgm:prSet/>
      <dgm:spPr/>
      <dgm:t>
        <a:bodyPr/>
        <a:lstStyle/>
        <a:p>
          <a:endParaRPr lang="pt-PT" sz="1600"/>
        </a:p>
      </dgm:t>
    </dgm:pt>
    <dgm:pt modelId="{A97437BF-6297-44F6-8FDF-02DB72C323AC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600" dirty="0" smtClean="0"/>
            <a:t>Entidades Representativas do 3º Sector</a:t>
          </a:r>
          <a:endParaRPr lang="pt-PT" sz="1600" dirty="0"/>
        </a:p>
      </dgm:t>
    </dgm:pt>
    <dgm:pt modelId="{FD92829D-F207-4266-B3E5-FD693E07EB4E}" type="parTrans" cxnId="{52B07403-6DC3-43A1-8F9B-7538EDC232CD}">
      <dgm:prSet/>
      <dgm:spPr/>
      <dgm:t>
        <a:bodyPr/>
        <a:lstStyle/>
        <a:p>
          <a:endParaRPr lang="pt-PT" sz="1600"/>
        </a:p>
      </dgm:t>
    </dgm:pt>
    <dgm:pt modelId="{7A9D7DD5-1BA9-4E0E-88DD-F2F238257369}" type="sibTrans" cxnId="{52B07403-6DC3-43A1-8F9B-7538EDC232CD}">
      <dgm:prSet/>
      <dgm:spPr/>
      <dgm:t>
        <a:bodyPr/>
        <a:lstStyle/>
        <a:p>
          <a:endParaRPr lang="pt-PT" sz="1600"/>
        </a:p>
      </dgm:t>
    </dgm:pt>
    <dgm:pt modelId="{B4CB7C29-AAF3-466E-9360-1B32CD17C41B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600" dirty="0" smtClean="0"/>
            <a:t>Entidades reconhecidas na área da Sustentabilidade no âmbito da normalização e SPQ</a:t>
          </a:r>
          <a:endParaRPr lang="pt-PT" sz="1600" dirty="0"/>
        </a:p>
      </dgm:t>
    </dgm:pt>
    <dgm:pt modelId="{BB5CC8E5-C051-4AA5-86A3-2A1BA491BC03}" type="parTrans" cxnId="{922C1394-38AC-4E47-B9EA-2B12F7508F04}">
      <dgm:prSet/>
      <dgm:spPr/>
      <dgm:t>
        <a:bodyPr/>
        <a:lstStyle/>
        <a:p>
          <a:endParaRPr lang="pt-PT" sz="1600"/>
        </a:p>
      </dgm:t>
    </dgm:pt>
    <dgm:pt modelId="{BA7EA7CE-6FBD-4ADB-AF6E-19E555B8CFB7}" type="sibTrans" cxnId="{922C1394-38AC-4E47-B9EA-2B12F7508F04}">
      <dgm:prSet/>
      <dgm:spPr/>
      <dgm:t>
        <a:bodyPr/>
        <a:lstStyle/>
        <a:p>
          <a:endParaRPr lang="pt-PT" sz="1600"/>
        </a:p>
      </dgm:t>
    </dgm:pt>
    <dgm:pt modelId="{E7D2546B-46C9-445A-BDAF-C8F87E12D506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600" dirty="0" smtClean="0"/>
            <a:t>Membros da GCNP</a:t>
          </a:r>
          <a:endParaRPr lang="pt-PT" sz="1600" dirty="0"/>
        </a:p>
      </dgm:t>
    </dgm:pt>
    <dgm:pt modelId="{349DB42B-078C-4BD7-AE9F-8ED78A8B71EC}" type="parTrans" cxnId="{9C1B5948-CA69-4801-90A6-20C71D2EAC45}">
      <dgm:prSet/>
      <dgm:spPr/>
      <dgm:t>
        <a:bodyPr/>
        <a:lstStyle/>
        <a:p>
          <a:endParaRPr lang="pt-PT" sz="1600"/>
        </a:p>
      </dgm:t>
    </dgm:pt>
    <dgm:pt modelId="{1F13ECE0-F9CE-4AF6-A0E5-50191C632142}" type="sibTrans" cxnId="{9C1B5948-CA69-4801-90A6-20C71D2EAC45}">
      <dgm:prSet/>
      <dgm:spPr/>
      <dgm:t>
        <a:bodyPr/>
        <a:lstStyle/>
        <a:p>
          <a:endParaRPr lang="pt-PT" sz="1600"/>
        </a:p>
      </dgm:t>
    </dgm:pt>
    <dgm:pt modelId="{DAFC9DBA-9640-4E9F-B778-1E5A9A14A1BC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600" b="0" i="0" u="none" dirty="0" smtClean="0"/>
            <a:t>Entidades ligadas à Ética, RP ou Sustentabilidade</a:t>
          </a:r>
          <a:endParaRPr lang="pt-PT" sz="1600" dirty="0"/>
        </a:p>
      </dgm:t>
    </dgm:pt>
    <dgm:pt modelId="{D77CA695-6F5B-4C29-933F-11CAF2B6E64F}" type="parTrans" cxnId="{74ED16A4-57D8-42B1-ACE2-B4A4E410B78C}">
      <dgm:prSet/>
      <dgm:spPr/>
      <dgm:t>
        <a:bodyPr/>
        <a:lstStyle/>
        <a:p>
          <a:endParaRPr lang="pt-PT" sz="1600"/>
        </a:p>
      </dgm:t>
    </dgm:pt>
    <dgm:pt modelId="{22B59A33-E20B-449C-B94B-EFF6E792A3E4}" type="sibTrans" cxnId="{74ED16A4-57D8-42B1-ACE2-B4A4E410B78C}">
      <dgm:prSet/>
      <dgm:spPr/>
      <dgm:t>
        <a:bodyPr/>
        <a:lstStyle/>
        <a:p>
          <a:endParaRPr lang="pt-PT" sz="1600"/>
        </a:p>
      </dgm:t>
    </dgm:pt>
    <dgm:pt modelId="{90A0C74B-DD33-4217-A08B-631E3D677077}" type="pres">
      <dgm:prSet presAssocID="{8A962E8A-411B-4335-89B7-3B90F422133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9DC0FEC4-1874-4865-B3A5-8D3E3F6B6027}" type="pres">
      <dgm:prSet presAssocID="{07BF9E44-DC6E-485A-9F3A-FD783ADCFAB9}" presName="node" presStyleLbl="node1" presStyleIdx="0" presStyleCnt="1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82C05B0D-C309-4C56-8FD9-02ACA5212FD0}" type="pres">
      <dgm:prSet presAssocID="{55AA03B7-C0FB-4BC2-85D1-3F64F83296E7}" presName="sibTrans" presStyleCnt="0"/>
      <dgm:spPr/>
    </dgm:pt>
    <dgm:pt modelId="{A535C3A5-240F-435D-BB99-0E5708DB6946}" type="pres">
      <dgm:prSet presAssocID="{1FD0D39F-B209-4498-9A7C-CC57E47A3226}" presName="node" presStyleLbl="node1" presStyleIdx="1" presStyleCnt="1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10B23E7-C3C9-4CEC-AB0E-6B67E661566B}" type="pres">
      <dgm:prSet presAssocID="{0441FC56-C662-4BF8-8BAF-85934CEF5B07}" presName="sibTrans" presStyleCnt="0"/>
      <dgm:spPr/>
    </dgm:pt>
    <dgm:pt modelId="{B6B917F4-07D4-498A-BFC9-1ABD283AD716}" type="pres">
      <dgm:prSet presAssocID="{A97437BF-6297-44F6-8FDF-02DB72C323AC}" presName="node" presStyleLbl="node1" presStyleIdx="2" presStyleCnt="1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1698591-9E97-4481-B7FD-922F787A9785}" type="pres">
      <dgm:prSet presAssocID="{7A9D7DD5-1BA9-4E0E-88DD-F2F238257369}" presName="sibTrans" presStyleCnt="0"/>
      <dgm:spPr/>
    </dgm:pt>
    <dgm:pt modelId="{5B76205D-B958-405A-9B76-FDDA6C95FBDB}" type="pres">
      <dgm:prSet presAssocID="{C6536BF4-B5CA-42A6-8D9B-CFC806E51DD1}" presName="node" presStyleLbl="node1" presStyleIdx="3" presStyleCnt="1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BBD96F8-9503-4E21-9CDC-372FF1CEE614}" type="pres">
      <dgm:prSet presAssocID="{3BDA3FD8-6C86-40B3-BE46-33AC2FB72818}" presName="sibTrans" presStyleCnt="0"/>
      <dgm:spPr/>
    </dgm:pt>
    <dgm:pt modelId="{3811D552-60CF-413A-990E-C649E7E3D355}" type="pres">
      <dgm:prSet presAssocID="{04601736-0366-4F9E-9A13-1DF7B641F4A9}" presName="node" presStyleLbl="node1" presStyleIdx="4" presStyleCnt="1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C0F296A-14B5-4D20-A2EB-6286966357F5}" type="pres">
      <dgm:prSet presAssocID="{88A3F3F7-61F7-4821-A2C0-F60678DC2593}" presName="sibTrans" presStyleCnt="0"/>
      <dgm:spPr/>
    </dgm:pt>
    <dgm:pt modelId="{EB480C61-EC32-417B-9248-7B341A3A6A31}" type="pres">
      <dgm:prSet presAssocID="{93E97C4A-3064-4A91-95A9-B247A5EB95E0}" presName="node" presStyleLbl="node1" presStyleIdx="5" presStyleCnt="1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170F877-2023-48CD-9863-E0002F1B00C4}" type="pres">
      <dgm:prSet presAssocID="{AAC20B4B-431D-4C1C-87D9-21124986D7EF}" presName="sibTrans" presStyleCnt="0"/>
      <dgm:spPr/>
    </dgm:pt>
    <dgm:pt modelId="{79E05FF4-D71E-459D-9347-4C998938A9A7}" type="pres">
      <dgm:prSet presAssocID="{2C94D9A9-D0E5-49E2-8A4B-3351BB44E672}" presName="node" presStyleLbl="node1" presStyleIdx="6" presStyleCnt="1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BD5DBAAD-E6AB-492B-B6A3-3EAA126B556C}" type="pres">
      <dgm:prSet presAssocID="{A987EEAB-D78D-4D9C-B8AC-860655B44629}" presName="sibTrans" presStyleCnt="0"/>
      <dgm:spPr/>
    </dgm:pt>
    <dgm:pt modelId="{C3DCA3AA-08C5-438E-B615-C84BFCF3CF28}" type="pres">
      <dgm:prSet presAssocID="{DAFC9DBA-9640-4E9F-B778-1E5A9A14A1BC}" presName="node" presStyleLbl="node1" presStyleIdx="7" presStyleCnt="1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B5A79175-9E99-4C45-9452-E41F600C0900}" type="pres">
      <dgm:prSet presAssocID="{22B59A33-E20B-449C-B94B-EFF6E792A3E4}" presName="sibTrans" presStyleCnt="0"/>
      <dgm:spPr/>
    </dgm:pt>
    <dgm:pt modelId="{69375495-7863-49ED-BDA5-E03E2FA8CB13}" type="pres">
      <dgm:prSet presAssocID="{B4CB7C29-AAF3-466E-9360-1B32CD17C41B}" presName="node" presStyleLbl="node1" presStyleIdx="8" presStyleCnt="1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4E7A573-889B-4CC7-8018-3EBD66D8F8CE}" type="pres">
      <dgm:prSet presAssocID="{BA7EA7CE-6FBD-4ADB-AF6E-19E555B8CFB7}" presName="sibTrans" presStyleCnt="0"/>
      <dgm:spPr/>
    </dgm:pt>
    <dgm:pt modelId="{F0C4CF9B-D46E-4852-9BCF-6AA307962082}" type="pres">
      <dgm:prSet presAssocID="{71C9751F-8F5C-4620-9444-42D80A52D979}" presName="node" presStyleLbl="node1" presStyleIdx="9" presStyleCnt="1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082C40E-D9DB-4754-BA05-EC677E099704}" type="pres">
      <dgm:prSet presAssocID="{43023362-E62F-47DD-B2AF-E0785031921B}" presName="sibTrans" presStyleCnt="0"/>
      <dgm:spPr/>
    </dgm:pt>
    <dgm:pt modelId="{A7F085B2-C22F-4DBC-A076-AE515CD72762}" type="pres">
      <dgm:prSet presAssocID="{6EE45CE2-5C0C-49ED-8F09-126FCD285F18}" presName="node" presStyleLbl="node1" presStyleIdx="10" presStyleCnt="1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0981A51-5339-4BEB-9E53-6CD20EE345EF}" type="pres">
      <dgm:prSet presAssocID="{C9ECD8E4-6D4F-4250-939E-3CB8131E959A}" presName="sibTrans" presStyleCnt="0"/>
      <dgm:spPr/>
    </dgm:pt>
    <dgm:pt modelId="{A2F03682-BC9D-4E01-9FFA-FFA4D32CF627}" type="pres">
      <dgm:prSet presAssocID="{7CBBA497-E6DA-45DD-8C87-360828C55AD4}" presName="node" presStyleLbl="node1" presStyleIdx="11" presStyleCnt="1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DCACDF7-1DD6-428F-B9E2-7F91117BD5C6}" type="pres">
      <dgm:prSet presAssocID="{04D819A0-2A3A-4B33-9E6A-2C1EBDBAB5ED}" presName="sibTrans" presStyleCnt="0"/>
      <dgm:spPr/>
    </dgm:pt>
    <dgm:pt modelId="{C65D5550-DCBC-4256-AB6D-9CA31AF70602}" type="pres">
      <dgm:prSet presAssocID="{F77F744D-3972-478D-8EB5-71298906BAC9}" presName="node" presStyleLbl="node1" presStyleIdx="12" presStyleCnt="1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189A174-E966-4924-9DA7-6DAB09625D9F}" type="pres">
      <dgm:prSet presAssocID="{9E9465AF-F781-4888-887D-526C8EF0B3FA}" presName="sibTrans" presStyleCnt="0"/>
      <dgm:spPr/>
    </dgm:pt>
    <dgm:pt modelId="{8A113C01-4662-4AE4-B575-755E4BBDA2EE}" type="pres">
      <dgm:prSet presAssocID="{E7AD3EEB-AA5E-4A06-BA2D-B56C40FACC52}" presName="node" presStyleLbl="node1" presStyleIdx="13" presStyleCnt="1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83E82804-F84B-4707-AF69-C99C7811EFE9}" type="pres">
      <dgm:prSet presAssocID="{F1D8A30C-1366-4548-A6D2-71C391955918}" presName="sibTrans" presStyleCnt="0"/>
      <dgm:spPr/>
    </dgm:pt>
    <dgm:pt modelId="{8FD5C429-828E-4CF4-AF3F-B072397B6272}" type="pres">
      <dgm:prSet presAssocID="{20A02736-DABD-4F58-AF97-32ADDF749927}" presName="node" presStyleLbl="node1" presStyleIdx="14" presStyleCnt="1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A67D4F62-5FAB-493E-AC99-624E4767090F}" type="pres">
      <dgm:prSet presAssocID="{FCF0D537-8DA1-4AF9-A03F-A2DBE1E5D31F}" presName="sibTrans" presStyleCnt="0"/>
      <dgm:spPr/>
    </dgm:pt>
    <dgm:pt modelId="{68ADEF1C-20A3-4B13-9239-55444A60BB4B}" type="pres">
      <dgm:prSet presAssocID="{E7D2546B-46C9-445A-BDAF-C8F87E12D506}" presName="node" presStyleLbl="node1" presStyleIdx="15" presStyleCnt="16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9BE3AA17-69FD-4168-AA01-9405ADAC0F50}" srcId="{8A962E8A-411B-4335-89B7-3B90F4221338}" destId="{71C9751F-8F5C-4620-9444-42D80A52D979}" srcOrd="9" destOrd="0" parTransId="{6A3051CB-A7A7-4A73-80DA-65F13A542268}" sibTransId="{43023362-E62F-47DD-B2AF-E0785031921B}"/>
    <dgm:cxn modelId="{74ED16A4-57D8-42B1-ACE2-B4A4E410B78C}" srcId="{8A962E8A-411B-4335-89B7-3B90F4221338}" destId="{DAFC9DBA-9640-4E9F-B778-1E5A9A14A1BC}" srcOrd="7" destOrd="0" parTransId="{D77CA695-6F5B-4C29-933F-11CAF2B6E64F}" sibTransId="{22B59A33-E20B-449C-B94B-EFF6E792A3E4}"/>
    <dgm:cxn modelId="{5605B587-AD59-4B56-9620-D79CF4B9F062}" type="presOf" srcId="{1FD0D39F-B209-4498-9A7C-CC57E47A3226}" destId="{A535C3A5-240F-435D-BB99-0E5708DB6946}" srcOrd="0" destOrd="0" presId="urn:microsoft.com/office/officeart/2005/8/layout/default#3"/>
    <dgm:cxn modelId="{046F5BC5-7116-4BD0-B04B-DDCA200A1C49}" type="presOf" srcId="{7CBBA497-E6DA-45DD-8C87-360828C55AD4}" destId="{A2F03682-BC9D-4E01-9FFA-FFA4D32CF627}" srcOrd="0" destOrd="0" presId="urn:microsoft.com/office/officeart/2005/8/layout/default#3"/>
    <dgm:cxn modelId="{4A6276BE-51F1-4DA0-90BB-3118A917950E}" srcId="{8A962E8A-411B-4335-89B7-3B90F4221338}" destId="{E7AD3EEB-AA5E-4A06-BA2D-B56C40FACC52}" srcOrd="13" destOrd="0" parTransId="{E9ECF32F-0065-49B7-898D-24008B6FB350}" sibTransId="{F1D8A30C-1366-4548-A6D2-71C391955918}"/>
    <dgm:cxn modelId="{0EE81383-FF29-460E-B868-F6B3852E13D5}" srcId="{8A962E8A-411B-4335-89B7-3B90F4221338}" destId="{1FD0D39F-B209-4498-9A7C-CC57E47A3226}" srcOrd="1" destOrd="0" parTransId="{05EA81E0-E7C6-43BF-9C7B-7D59051172CE}" sibTransId="{0441FC56-C662-4BF8-8BAF-85934CEF5B07}"/>
    <dgm:cxn modelId="{CE66CD33-4F28-4C29-8322-6DE90B4A5278}" type="presOf" srcId="{F77F744D-3972-478D-8EB5-71298906BAC9}" destId="{C65D5550-DCBC-4256-AB6D-9CA31AF70602}" srcOrd="0" destOrd="0" presId="urn:microsoft.com/office/officeart/2005/8/layout/default#3"/>
    <dgm:cxn modelId="{87D8E98B-A999-4121-8964-C038A4BB24B5}" srcId="{8A962E8A-411B-4335-89B7-3B90F4221338}" destId="{C6536BF4-B5CA-42A6-8D9B-CFC806E51DD1}" srcOrd="3" destOrd="0" parTransId="{A229BBE6-9D1F-4903-BDB9-37C0D27C0360}" sibTransId="{3BDA3FD8-6C86-40B3-BE46-33AC2FB72818}"/>
    <dgm:cxn modelId="{19969E07-0A4F-42B0-94A7-05136E2E23A5}" srcId="{8A962E8A-411B-4335-89B7-3B90F4221338}" destId="{93E97C4A-3064-4A91-95A9-B247A5EB95E0}" srcOrd="5" destOrd="0" parTransId="{F8054000-E9CB-4D35-A8D6-440227F9FB8C}" sibTransId="{AAC20B4B-431D-4C1C-87D9-21124986D7EF}"/>
    <dgm:cxn modelId="{922C1394-38AC-4E47-B9EA-2B12F7508F04}" srcId="{8A962E8A-411B-4335-89B7-3B90F4221338}" destId="{B4CB7C29-AAF3-466E-9360-1B32CD17C41B}" srcOrd="8" destOrd="0" parTransId="{BB5CC8E5-C051-4AA5-86A3-2A1BA491BC03}" sibTransId="{BA7EA7CE-6FBD-4ADB-AF6E-19E555B8CFB7}"/>
    <dgm:cxn modelId="{391E3F3A-68E5-453D-AF84-9746C37F9BF1}" type="presOf" srcId="{C6536BF4-B5CA-42A6-8D9B-CFC806E51DD1}" destId="{5B76205D-B958-405A-9B76-FDDA6C95FBDB}" srcOrd="0" destOrd="0" presId="urn:microsoft.com/office/officeart/2005/8/layout/default#3"/>
    <dgm:cxn modelId="{A4444E83-2D65-46E7-BCB3-8940E47155EA}" srcId="{8A962E8A-411B-4335-89B7-3B90F4221338}" destId="{F77F744D-3972-478D-8EB5-71298906BAC9}" srcOrd="12" destOrd="0" parTransId="{DB17567E-B5E1-47CC-917E-DA4870077B3B}" sibTransId="{9E9465AF-F781-4888-887D-526C8EF0B3FA}"/>
    <dgm:cxn modelId="{3ECB49AD-049F-48AF-B572-D60E67FA0D8B}" type="presOf" srcId="{04601736-0366-4F9E-9A13-1DF7B641F4A9}" destId="{3811D552-60CF-413A-990E-C649E7E3D355}" srcOrd="0" destOrd="0" presId="urn:microsoft.com/office/officeart/2005/8/layout/default#3"/>
    <dgm:cxn modelId="{D299D438-FD37-4632-A385-77E14FC9DCFB}" srcId="{8A962E8A-411B-4335-89B7-3B90F4221338}" destId="{04601736-0366-4F9E-9A13-1DF7B641F4A9}" srcOrd="4" destOrd="0" parTransId="{1F928508-22A1-4FA3-B260-1A12AD572B87}" sibTransId="{88A3F3F7-61F7-4821-A2C0-F60678DC2593}"/>
    <dgm:cxn modelId="{9B00FBEA-70DD-4B0B-A857-6BCAA5ADAD5A}" type="presOf" srcId="{07BF9E44-DC6E-485A-9F3A-FD783ADCFAB9}" destId="{9DC0FEC4-1874-4865-B3A5-8D3E3F6B6027}" srcOrd="0" destOrd="0" presId="urn:microsoft.com/office/officeart/2005/8/layout/default#3"/>
    <dgm:cxn modelId="{9233D99D-A42F-48FD-A9F2-2BAA0AB08F37}" type="presOf" srcId="{6EE45CE2-5C0C-49ED-8F09-126FCD285F18}" destId="{A7F085B2-C22F-4DBC-A076-AE515CD72762}" srcOrd="0" destOrd="0" presId="urn:microsoft.com/office/officeart/2005/8/layout/default#3"/>
    <dgm:cxn modelId="{252B5E3D-683B-4233-B5D6-645CE179979D}" type="presOf" srcId="{A97437BF-6297-44F6-8FDF-02DB72C323AC}" destId="{B6B917F4-07D4-498A-BFC9-1ABD283AD716}" srcOrd="0" destOrd="0" presId="urn:microsoft.com/office/officeart/2005/8/layout/default#3"/>
    <dgm:cxn modelId="{8BC68066-03ED-4B42-9742-262B7C2BDA92}" srcId="{8A962E8A-411B-4335-89B7-3B90F4221338}" destId="{20A02736-DABD-4F58-AF97-32ADDF749927}" srcOrd="14" destOrd="0" parTransId="{4F2FF59F-5DFE-4205-A9B4-9E424F02842F}" sibTransId="{FCF0D537-8DA1-4AF9-A03F-A2DBE1E5D31F}"/>
    <dgm:cxn modelId="{8ECACF53-52CD-4B66-8346-4D9F587DFA4E}" type="presOf" srcId="{B4CB7C29-AAF3-466E-9360-1B32CD17C41B}" destId="{69375495-7863-49ED-BDA5-E03E2FA8CB13}" srcOrd="0" destOrd="0" presId="urn:microsoft.com/office/officeart/2005/8/layout/default#3"/>
    <dgm:cxn modelId="{168137F4-9C9B-463A-842F-3C83CC35F332}" srcId="{8A962E8A-411B-4335-89B7-3B90F4221338}" destId="{6EE45CE2-5C0C-49ED-8F09-126FCD285F18}" srcOrd="10" destOrd="0" parTransId="{36539A54-C625-47A4-AD72-6744FFF9F29D}" sibTransId="{C9ECD8E4-6D4F-4250-939E-3CB8131E959A}"/>
    <dgm:cxn modelId="{C2E899DB-FE68-4E74-B579-CFC926D26E05}" type="presOf" srcId="{E7AD3EEB-AA5E-4A06-BA2D-B56C40FACC52}" destId="{8A113C01-4662-4AE4-B575-755E4BBDA2EE}" srcOrd="0" destOrd="0" presId="urn:microsoft.com/office/officeart/2005/8/layout/default#3"/>
    <dgm:cxn modelId="{5B3FEC67-315D-44CE-A4B0-424BE46B0A1F}" srcId="{8A962E8A-411B-4335-89B7-3B90F4221338}" destId="{2C94D9A9-D0E5-49E2-8A4B-3351BB44E672}" srcOrd="6" destOrd="0" parTransId="{D40947F9-3B70-46E3-8FCD-D2DE37966C6C}" sibTransId="{A987EEAB-D78D-4D9C-B8AC-860655B44629}"/>
    <dgm:cxn modelId="{5CA55372-0EDC-4284-A30C-2E3D048CFF0B}" srcId="{8A962E8A-411B-4335-89B7-3B90F4221338}" destId="{7CBBA497-E6DA-45DD-8C87-360828C55AD4}" srcOrd="11" destOrd="0" parTransId="{E7774324-CF60-4F03-A11B-5144A26F23CE}" sibTransId="{04D819A0-2A3A-4B33-9E6A-2C1EBDBAB5ED}"/>
    <dgm:cxn modelId="{32A9B0CC-ADFD-49F3-8148-F14B7E4C4D9A}" type="presOf" srcId="{8A962E8A-411B-4335-89B7-3B90F4221338}" destId="{90A0C74B-DD33-4217-A08B-631E3D677077}" srcOrd="0" destOrd="0" presId="urn:microsoft.com/office/officeart/2005/8/layout/default#3"/>
    <dgm:cxn modelId="{B1D2840A-E50D-48F3-B515-1BB0238988D3}" srcId="{8A962E8A-411B-4335-89B7-3B90F4221338}" destId="{07BF9E44-DC6E-485A-9F3A-FD783ADCFAB9}" srcOrd="0" destOrd="0" parTransId="{3CB855FD-A9D5-4852-847C-11DDA675AB89}" sibTransId="{55AA03B7-C0FB-4BC2-85D1-3F64F83296E7}"/>
    <dgm:cxn modelId="{52B07403-6DC3-43A1-8F9B-7538EDC232CD}" srcId="{8A962E8A-411B-4335-89B7-3B90F4221338}" destId="{A97437BF-6297-44F6-8FDF-02DB72C323AC}" srcOrd="2" destOrd="0" parTransId="{FD92829D-F207-4266-B3E5-FD693E07EB4E}" sibTransId="{7A9D7DD5-1BA9-4E0E-88DD-F2F238257369}"/>
    <dgm:cxn modelId="{D5E95181-C4A3-490E-B570-1879C20F8D96}" type="presOf" srcId="{20A02736-DABD-4F58-AF97-32ADDF749927}" destId="{8FD5C429-828E-4CF4-AF3F-B072397B6272}" srcOrd="0" destOrd="0" presId="urn:microsoft.com/office/officeart/2005/8/layout/default#3"/>
    <dgm:cxn modelId="{0580A26C-D045-432A-857A-AC9BC4528619}" type="presOf" srcId="{93E97C4A-3064-4A91-95A9-B247A5EB95E0}" destId="{EB480C61-EC32-417B-9248-7B341A3A6A31}" srcOrd="0" destOrd="0" presId="urn:microsoft.com/office/officeart/2005/8/layout/default#3"/>
    <dgm:cxn modelId="{9C1B5948-CA69-4801-90A6-20C71D2EAC45}" srcId="{8A962E8A-411B-4335-89B7-3B90F4221338}" destId="{E7D2546B-46C9-445A-BDAF-C8F87E12D506}" srcOrd="15" destOrd="0" parTransId="{349DB42B-078C-4BD7-AE9F-8ED78A8B71EC}" sibTransId="{1F13ECE0-F9CE-4AF6-A0E5-50191C632142}"/>
    <dgm:cxn modelId="{78CB4A5B-F819-448A-96AC-676CBCC7875E}" type="presOf" srcId="{DAFC9DBA-9640-4E9F-B778-1E5A9A14A1BC}" destId="{C3DCA3AA-08C5-438E-B615-C84BFCF3CF28}" srcOrd="0" destOrd="0" presId="urn:microsoft.com/office/officeart/2005/8/layout/default#3"/>
    <dgm:cxn modelId="{AB8E70AC-B9C1-4CF0-AC1C-AE8FF7ABC7C5}" type="presOf" srcId="{71C9751F-8F5C-4620-9444-42D80A52D979}" destId="{F0C4CF9B-D46E-4852-9BCF-6AA307962082}" srcOrd="0" destOrd="0" presId="urn:microsoft.com/office/officeart/2005/8/layout/default#3"/>
    <dgm:cxn modelId="{5A18D619-79FA-44D9-BBD6-76965DE4C7F7}" type="presOf" srcId="{2C94D9A9-D0E5-49E2-8A4B-3351BB44E672}" destId="{79E05FF4-D71E-459D-9347-4C998938A9A7}" srcOrd="0" destOrd="0" presId="urn:microsoft.com/office/officeart/2005/8/layout/default#3"/>
    <dgm:cxn modelId="{E094D953-661D-45B3-8487-5306B1F50644}" type="presOf" srcId="{E7D2546B-46C9-445A-BDAF-C8F87E12D506}" destId="{68ADEF1C-20A3-4B13-9239-55444A60BB4B}" srcOrd="0" destOrd="0" presId="urn:microsoft.com/office/officeart/2005/8/layout/default#3"/>
    <dgm:cxn modelId="{84515DAE-CF12-4765-BA89-F06C5BE2D01F}" type="presParOf" srcId="{90A0C74B-DD33-4217-A08B-631E3D677077}" destId="{9DC0FEC4-1874-4865-B3A5-8D3E3F6B6027}" srcOrd="0" destOrd="0" presId="urn:microsoft.com/office/officeart/2005/8/layout/default#3"/>
    <dgm:cxn modelId="{741B64DE-701A-43D5-931B-0C5CFD2A3D1A}" type="presParOf" srcId="{90A0C74B-DD33-4217-A08B-631E3D677077}" destId="{82C05B0D-C309-4C56-8FD9-02ACA5212FD0}" srcOrd="1" destOrd="0" presId="urn:microsoft.com/office/officeart/2005/8/layout/default#3"/>
    <dgm:cxn modelId="{F9F56A20-72AE-4061-B755-F62A3028DC52}" type="presParOf" srcId="{90A0C74B-DD33-4217-A08B-631E3D677077}" destId="{A535C3A5-240F-435D-BB99-0E5708DB6946}" srcOrd="2" destOrd="0" presId="urn:microsoft.com/office/officeart/2005/8/layout/default#3"/>
    <dgm:cxn modelId="{97762FAB-01BE-45E7-B029-479ACEE6B029}" type="presParOf" srcId="{90A0C74B-DD33-4217-A08B-631E3D677077}" destId="{A10B23E7-C3C9-4CEC-AB0E-6B67E661566B}" srcOrd="3" destOrd="0" presId="urn:microsoft.com/office/officeart/2005/8/layout/default#3"/>
    <dgm:cxn modelId="{BB08266D-4571-4268-8622-1D0BE3371673}" type="presParOf" srcId="{90A0C74B-DD33-4217-A08B-631E3D677077}" destId="{B6B917F4-07D4-498A-BFC9-1ABD283AD716}" srcOrd="4" destOrd="0" presId="urn:microsoft.com/office/officeart/2005/8/layout/default#3"/>
    <dgm:cxn modelId="{2E5849BF-7CF1-47D2-9621-DEAB6932A140}" type="presParOf" srcId="{90A0C74B-DD33-4217-A08B-631E3D677077}" destId="{51698591-9E97-4481-B7FD-922F787A9785}" srcOrd="5" destOrd="0" presId="urn:microsoft.com/office/officeart/2005/8/layout/default#3"/>
    <dgm:cxn modelId="{10E3BFCF-6BD0-4B42-A71F-B5387FA6EA76}" type="presParOf" srcId="{90A0C74B-DD33-4217-A08B-631E3D677077}" destId="{5B76205D-B958-405A-9B76-FDDA6C95FBDB}" srcOrd="6" destOrd="0" presId="urn:microsoft.com/office/officeart/2005/8/layout/default#3"/>
    <dgm:cxn modelId="{D17ACFC6-0620-4331-807F-4EE540957ADB}" type="presParOf" srcId="{90A0C74B-DD33-4217-A08B-631E3D677077}" destId="{2BBD96F8-9503-4E21-9CDC-372FF1CEE614}" srcOrd="7" destOrd="0" presId="urn:microsoft.com/office/officeart/2005/8/layout/default#3"/>
    <dgm:cxn modelId="{1F649E15-1B7D-4E5C-A894-96FA2186F86E}" type="presParOf" srcId="{90A0C74B-DD33-4217-A08B-631E3D677077}" destId="{3811D552-60CF-413A-990E-C649E7E3D355}" srcOrd="8" destOrd="0" presId="urn:microsoft.com/office/officeart/2005/8/layout/default#3"/>
    <dgm:cxn modelId="{4D7B4B6E-699F-49DE-996F-CBAEB1FF7264}" type="presParOf" srcId="{90A0C74B-DD33-4217-A08B-631E3D677077}" destId="{FC0F296A-14B5-4D20-A2EB-6286966357F5}" srcOrd="9" destOrd="0" presId="urn:microsoft.com/office/officeart/2005/8/layout/default#3"/>
    <dgm:cxn modelId="{C141BC77-C717-4B2B-A709-E50A5FB9FE2E}" type="presParOf" srcId="{90A0C74B-DD33-4217-A08B-631E3D677077}" destId="{EB480C61-EC32-417B-9248-7B341A3A6A31}" srcOrd="10" destOrd="0" presId="urn:microsoft.com/office/officeart/2005/8/layout/default#3"/>
    <dgm:cxn modelId="{BED649D9-C857-440D-AACC-41F72B2D0290}" type="presParOf" srcId="{90A0C74B-DD33-4217-A08B-631E3D677077}" destId="{0170F877-2023-48CD-9863-E0002F1B00C4}" srcOrd="11" destOrd="0" presId="urn:microsoft.com/office/officeart/2005/8/layout/default#3"/>
    <dgm:cxn modelId="{1A81CEA0-CECE-4B4D-B27E-84A1DE4B79B7}" type="presParOf" srcId="{90A0C74B-DD33-4217-A08B-631E3D677077}" destId="{79E05FF4-D71E-459D-9347-4C998938A9A7}" srcOrd="12" destOrd="0" presId="urn:microsoft.com/office/officeart/2005/8/layout/default#3"/>
    <dgm:cxn modelId="{29E877C2-B9EC-4AD5-A061-013CCBDB7FED}" type="presParOf" srcId="{90A0C74B-DD33-4217-A08B-631E3D677077}" destId="{BD5DBAAD-E6AB-492B-B6A3-3EAA126B556C}" srcOrd="13" destOrd="0" presId="urn:microsoft.com/office/officeart/2005/8/layout/default#3"/>
    <dgm:cxn modelId="{48BFB29F-5534-484F-A0D2-0446548AA98F}" type="presParOf" srcId="{90A0C74B-DD33-4217-A08B-631E3D677077}" destId="{C3DCA3AA-08C5-438E-B615-C84BFCF3CF28}" srcOrd="14" destOrd="0" presId="urn:microsoft.com/office/officeart/2005/8/layout/default#3"/>
    <dgm:cxn modelId="{5467CAA6-06CE-4898-840D-002D01C73EB5}" type="presParOf" srcId="{90A0C74B-DD33-4217-A08B-631E3D677077}" destId="{B5A79175-9E99-4C45-9452-E41F600C0900}" srcOrd="15" destOrd="0" presId="urn:microsoft.com/office/officeart/2005/8/layout/default#3"/>
    <dgm:cxn modelId="{A94A4BAF-86B9-4F04-81D7-BBAA30602C92}" type="presParOf" srcId="{90A0C74B-DD33-4217-A08B-631E3D677077}" destId="{69375495-7863-49ED-BDA5-E03E2FA8CB13}" srcOrd="16" destOrd="0" presId="urn:microsoft.com/office/officeart/2005/8/layout/default#3"/>
    <dgm:cxn modelId="{AF0ED9E7-8231-4F1F-A514-95D440977D07}" type="presParOf" srcId="{90A0C74B-DD33-4217-A08B-631E3D677077}" destId="{34E7A573-889B-4CC7-8018-3EBD66D8F8CE}" srcOrd="17" destOrd="0" presId="urn:microsoft.com/office/officeart/2005/8/layout/default#3"/>
    <dgm:cxn modelId="{24F92A74-966E-432F-B625-C924DD34AF94}" type="presParOf" srcId="{90A0C74B-DD33-4217-A08B-631E3D677077}" destId="{F0C4CF9B-D46E-4852-9BCF-6AA307962082}" srcOrd="18" destOrd="0" presId="urn:microsoft.com/office/officeart/2005/8/layout/default#3"/>
    <dgm:cxn modelId="{C2A64185-D2A9-46BB-AB5B-A94E50A62983}" type="presParOf" srcId="{90A0C74B-DD33-4217-A08B-631E3D677077}" destId="{9082C40E-D9DB-4754-BA05-EC677E099704}" srcOrd="19" destOrd="0" presId="urn:microsoft.com/office/officeart/2005/8/layout/default#3"/>
    <dgm:cxn modelId="{B8B57321-CC69-446D-AE12-8BDE5DE10BF1}" type="presParOf" srcId="{90A0C74B-DD33-4217-A08B-631E3D677077}" destId="{A7F085B2-C22F-4DBC-A076-AE515CD72762}" srcOrd="20" destOrd="0" presId="urn:microsoft.com/office/officeart/2005/8/layout/default#3"/>
    <dgm:cxn modelId="{CAB48CB8-2CC6-4894-BAC2-A73533CA3971}" type="presParOf" srcId="{90A0C74B-DD33-4217-A08B-631E3D677077}" destId="{00981A51-5339-4BEB-9E53-6CD20EE345EF}" srcOrd="21" destOrd="0" presId="urn:microsoft.com/office/officeart/2005/8/layout/default#3"/>
    <dgm:cxn modelId="{F915C70B-9658-46E4-9316-90FF248DCDA5}" type="presParOf" srcId="{90A0C74B-DD33-4217-A08B-631E3D677077}" destId="{A2F03682-BC9D-4E01-9FFA-FFA4D32CF627}" srcOrd="22" destOrd="0" presId="urn:microsoft.com/office/officeart/2005/8/layout/default#3"/>
    <dgm:cxn modelId="{0E31B4C6-1BB9-4722-AE8D-7226C79B1CC2}" type="presParOf" srcId="{90A0C74B-DD33-4217-A08B-631E3D677077}" destId="{ADCACDF7-1DD6-428F-B9E2-7F91117BD5C6}" srcOrd="23" destOrd="0" presId="urn:microsoft.com/office/officeart/2005/8/layout/default#3"/>
    <dgm:cxn modelId="{F5F1B274-3546-4DB7-ADB4-2043F8610C69}" type="presParOf" srcId="{90A0C74B-DD33-4217-A08B-631E3D677077}" destId="{C65D5550-DCBC-4256-AB6D-9CA31AF70602}" srcOrd="24" destOrd="0" presId="urn:microsoft.com/office/officeart/2005/8/layout/default#3"/>
    <dgm:cxn modelId="{37629A76-2065-4AB2-AF48-7DEAA7925998}" type="presParOf" srcId="{90A0C74B-DD33-4217-A08B-631E3D677077}" destId="{E189A174-E966-4924-9DA7-6DAB09625D9F}" srcOrd="25" destOrd="0" presId="urn:microsoft.com/office/officeart/2005/8/layout/default#3"/>
    <dgm:cxn modelId="{E5A6D462-92C1-43FC-A574-2B8A37EC006A}" type="presParOf" srcId="{90A0C74B-DD33-4217-A08B-631E3D677077}" destId="{8A113C01-4662-4AE4-B575-755E4BBDA2EE}" srcOrd="26" destOrd="0" presId="urn:microsoft.com/office/officeart/2005/8/layout/default#3"/>
    <dgm:cxn modelId="{E8FF8809-03DE-427F-AE1E-72135361C7B6}" type="presParOf" srcId="{90A0C74B-DD33-4217-A08B-631E3D677077}" destId="{83E82804-F84B-4707-AF69-C99C7811EFE9}" srcOrd="27" destOrd="0" presId="urn:microsoft.com/office/officeart/2005/8/layout/default#3"/>
    <dgm:cxn modelId="{C2C56B0F-F2F3-453D-9951-9FAC1AEB6D67}" type="presParOf" srcId="{90A0C74B-DD33-4217-A08B-631E3D677077}" destId="{8FD5C429-828E-4CF4-AF3F-B072397B6272}" srcOrd="28" destOrd="0" presId="urn:microsoft.com/office/officeart/2005/8/layout/default#3"/>
    <dgm:cxn modelId="{066AF0FF-F2A0-448B-ACDC-77D56B18FAAF}" type="presParOf" srcId="{90A0C74B-DD33-4217-A08B-631E3D677077}" destId="{A67D4F62-5FAB-493E-AC99-624E4767090F}" srcOrd="29" destOrd="0" presId="urn:microsoft.com/office/officeart/2005/8/layout/default#3"/>
    <dgm:cxn modelId="{FEFBAA49-3C94-43EA-BA79-C002D514AB6F}" type="presParOf" srcId="{90A0C74B-DD33-4217-A08B-631E3D677077}" destId="{68ADEF1C-20A3-4B13-9239-55444A60BB4B}" srcOrd="30" destOrd="0" presId="urn:microsoft.com/office/officeart/2005/8/layout/default#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9FFF66-147A-4DE1-B46D-C48BABD2B9FC}" type="doc">
      <dgm:prSet loTypeId="urn:microsoft.com/office/officeart/2005/8/layout/venn3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pt-PT"/>
        </a:p>
      </dgm:t>
    </dgm:pt>
    <dgm:pt modelId="{F1EAE20C-23E1-4870-8B06-52EF13B1C4FE}">
      <dgm:prSet phldrT="[Texto]"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2000" b="1" dirty="0" smtClean="0">
              <a:solidFill>
                <a:schemeClr val="bg1"/>
              </a:solidFill>
            </a:rPr>
            <a:t>Realizar a contribuição do Sector Empresarial</a:t>
          </a:r>
        </a:p>
        <a:p>
          <a:r>
            <a:rPr lang="pt-PT" sz="2000" b="1" dirty="0" smtClean="0">
              <a:solidFill>
                <a:schemeClr val="bg1"/>
              </a:solidFill>
            </a:rPr>
            <a:t>para a concretização dos ODS</a:t>
          </a:r>
          <a:endParaRPr lang="pt-PT" sz="2000" b="1" dirty="0">
            <a:solidFill>
              <a:schemeClr val="bg1"/>
            </a:solidFill>
          </a:endParaRPr>
        </a:p>
      </dgm:t>
    </dgm:pt>
    <dgm:pt modelId="{A82DCC6A-19AC-457F-88FA-2A0DF6016E62}" type="sibTrans" cxnId="{C6ACB653-CD3D-4589-9503-61D5C5CB0629}">
      <dgm:prSet/>
      <dgm:spPr/>
      <dgm:t>
        <a:bodyPr/>
        <a:lstStyle/>
        <a:p>
          <a:endParaRPr lang="pt-PT" sz="1800">
            <a:solidFill>
              <a:schemeClr val="bg1"/>
            </a:solidFill>
          </a:endParaRPr>
        </a:p>
      </dgm:t>
    </dgm:pt>
    <dgm:pt modelId="{E4D4B85E-292D-4217-998A-EF4DEB145C19}" type="parTrans" cxnId="{C6ACB653-CD3D-4589-9503-61D5C5CB0629}">
      <dgm:prSet/>
      <dgm:spPr/>
      <dgm:t>
        <a:bodyPr/>
        <a:lstStyle/>
        <a:p>
          <a:endParaRPr lang="pt-PT" sz="1800">
            <a:solidFill>
              <a:schemeClr val="bg1"/>
            </a:solidFill>
          </a:endParaRPr>
        </a:p>
      </dgm:t>
    </dgm:pt>
    <dgm:pt modelId="{2AD8C4D3-6D97-4154-B269-95387D15F14D}">
      <dgm:prSet custT="1"/>
      <dgm:spPr>
        <a:ln>
          <a:noFill/>
        </a:ln>
      </dgm:spPr>
      <dgm:t>
        <a:bodyPr/>
        <a:lstStyle/>
        <a:p>
          <a:r>
            <a:rPr lang="pt-PT" sz="2000" b="1" dirty="0" smtClean="0">
              <a:solidFill>
                <a:schemeClr val="bg1"/>
              </a:solidFill>
            </a:rPr>
            <a:t>Sensibilizar</a:t>
          </a:r>
          <a:endParaRPr lang="pt-PT" sz="2000" b="1" dirty="0">
            <a:solidFill>
              <a:schemeClr val="bg1"/>
            </a:solidFill>
          </a:endParaRPr>
        </a:p>
      </dgm:t>
    </dgm:pt>
    <dgm:pt modelId="{553569E3-2B0A-424F-A8E3-3E98D358B7CA}" type="parTrans" cxnId="{CDB950DA-1388-4FC5-9608-17658049E35A}">
      <dgm:prSet/>
      <dgm:spPr/>
      <dgm:t>
        <a:bodyPr/>
        <a:lstStyle/>
        <a:p>
          <a:endParaRPr lang="pt-PT"/>
        </a:p>
      </dgm:t>
    </dgm:pt>
    <dgm:pt modelId="{405D0E49-53F3-488B-87AF-C5E690D57498}" type="sibTrans" cxnId="{CDB950DA-1388-4FC5-9608-17658049E35A}">
      <dgm:prSet/>
      <dgm:spPr/>
      <dgm:t>
        <a:bodyPr/>
        <a:lstStyle/>
        <a:p>
          <a:endParaRPr lang="pt-PT"/>
        </a:p>
      </dgm:t>
    </dgm:pt>
    <dgm:pt modelId="{32CA22CF-8A49-4BA3-88D8-FE09E0EEFC10}">
      <dgm:prSet custT="1"/>
      <dgm:spPr>
        <a:ln>
          <a:noFill/>
        </a:ln>
      </dgm:spPr>
      <dgm:t>
        <a:bodyPr/>
        <a:lstStyle/>
        <a:p>
          <a:r>
            <a:rPr lang="pt-PT" sz="2000" b="1" dirty="0" smtClean="0">
              <a:solidFill>
                <a:schemeClr val="bg1"/>
              </a:solidFill>
            </a:rPr>
            <a:t>Informar</a:t>
          </a:r>
          <a:endParaRPr lang="pt-PT" sz="2000" b="1" dirty="0">
            <a:solidFill>
              <a:schemeClr val="bg1"/>
            </a:solidFill>
          </a:endParaRPr>
        </a:p>
      </dgm:t>
    </dgm:pt>
    <dgm:pt modelId="{53A648F8-4E03-41F0-9098-FBF582BEB93A}" type="parTrans" cxnId="{049AEEA5-3897-4509-973A-66936D5616CB}">
      <dgm:prSet/>
      <dgm:spPr/>
      <dgm:t>
        <a:bodyPr/>
        <a:lstStyle/>
        <a:p>
          <a:endParaRPr lang="pt-PT"/>
        </a:p>
      </dgm:t>
    </dgm:pt>
    <dgm:pt modelId="{18C21B17-F8BB-469E-9A32-0AA474206A73}" type="sibTrans" cxnId="{049AEEA5-3897-4509-973A-66936D5616CB}">
      <dgm:prSet/>
      <dgm:spPr/>
      <dgm:t>
        <a:bodyPr/>
        <a:lstStyle/>
        <a:p>
          <a:endParaRPr lang="pt-PT"/>
        </a:p>
      </dgm:t>
    </dgm:pt>
    <dgm:pt modelId="{B0D50728-18F7-40B8-8B4A-839460F77653}">
      <dgm:prSet custT="1"/>
      <dgm:spPr>
        <a:ln>
          <a:noFill/>
        </a:ln>
      </dgm:spPr>
      <dgm:t>
        <a:bodyPr/>
        <a:lstStyle/>
        <a:p>
          <a:r>
            <a:rPr lang="pt-PT" sz="2000" b="1" dirty="0" smtClean="0">
              <a:solidFill>
                <a:schemeClr val="bg1"/>
              </a:solidFill>
            </a:rPr>
            <a:t>Concretizar</a:t>
          </a:r>
          <a:endParaRPr lang="pt-PT" sz="2000" b="1" dirty="0">
            <a:solidFill>
              <a:schemeClr val="bg1"/>
            </a:solidFill>
          </a:endParaRPr>
        </a:p>
      </dgm:t>
    </dgm:pt>
    <dgm:pt modelId="{269D0C47-92BA-40B1-A479-E02AF32E8A44}" type="parTrans" cxnId="{FA3FE88E-D1BB-47D4-84BF-8F47723DF1F9}">
      <dgm:prSet/>
      <dgm:spPr/>
      <dgm:t>
        <a:bodyPr/>
        <a:lstStyle/>
        <a:p>
          <a:endParaRPr lang="pt-PT"/>
        </a:p>
      </dgm:t>
    </dgm:pt>
    <dgm:pt modelId="{F3DADA20-5729-4A11-82ED-B748018E7E1A}" type="sibTrans" cxnId="{FA3FE88E-D1BB-47D4-84BF-8F47723DF1F9}">
      <dgm:prSet/>
      <dgm:spPr/>
      <dgm:t>
        <a:bodyPr/>
        <a:lstStyle/>
        <a:p>
          <a:endParaRPr lang="pt-PT"/>
        </a:p>
      </dgm:t>
    </dgm:pt>
    <dgm:pt modelId="{C9712F32-F80E-4810-85C4-6102C7608AE7}">
      <dgm:prSet custT="1"/>
      <dgm:spPr>
        <a:ln>
          <a:noFill/>
        </a:ln>
      </dgm:spPr>
      <dgm:t>
        <a:bodyPr/>
        <a:lstStyle/>
        <a:p>
          <a:r>
            <a:rPr lang="pt-PT" sz="2000" b="1" dirty="0" smtClean="0">
              <a:solidFill>
                <a:schemeClr val="bg1"/>
              </a:solidFill>
            </a:rPr>
            <a:t>Monitorizar</a:t>
          </a:r>
          <a:endParaRPr lang="pt-PT" sz="2000" b="1" dirty="0">
            <a:solidFill>
              <a:schemeClr val="bg1"/>
            </a:solidFill>
          </a:endParaRPr>
        </a:p>
      </dgm:t>
    </dgm:pt>
    <dgm:pt modelId="{D9848ECB-DD56-4414-B0D0-343CC7AE399A}" type="parTrans" cxnId="{A79F175F-0CBF-4C44-A60F-2DE807741531}">
      <dgm:prSet/>
      <dgm:spPr/>
      <dgm:t>
        <a:bodyPr/>
        <a:lstStyle/>
        <a:p>
          <a:endParaRPr lang="pt-PT"/>
        </a:p>
      </dgm:t>
    </dgm:pt>
    <dgm:pt modelId="{F132979D-516C-40CC-9F75-24F616FD74D7}" type="sibTrans" cxnId="{A79F175F-0CBF-4C44-A60F-2DE807741531}">
      <dgm:prSet/>
      <dgm:spPr/>
      <dgm:t>
        <a:bodyPr/>
        <a:lstStyle/>
        <a:p>
          <a:endParaRPr lang="pt-PT"/>
        </a:p>
      </dgm:t>
    </dgm:pt>
    <dgm:pt modelId="{A5A1669D-BC44-49C7-BAAD-E59801621467}">
      <dgm:prSet custT="1"/>
      <dgm:spPr>
        <a:ln>
          <a:noFill/>
        </a:ln>
      </dgm:spPr>
      <dgm:t>
        <a:bodyPr/>
        <a:lstStyle/>
        <a:p>
          <a:r>
            <a:rPr lang="pt-PT" sz="2000" b="1" dirty="0" smtClean="0">
              <a:solidFill>
                <a:schemeClr val="bg1"/>
              </a:solidFill>
            </a:rPr>
            <a:t>Avaliar</a:t>
          </a:r>
          <a:endParaRPr lang="pt-PT" sz="2000" b="1" dirty="0">
            <a:solidFill>
              <a:schemeClr val="bg1"/>
            </a:solidFill>
          </a:endParaRPr>
        </a:p>
      </dgm:t>
    </dgm:pt>
    <dgm:pt modelId="{6ED11BF5-B901-46D8-9AA6-8D8DF19A2F73}" type="parTrans" cxnId="{1BC3153F-50A7-4E92-AD74-D4C5FEEDE9D2}">
      <dgm:prSet/>
      <dgm:spPr/>
      <dgm:t>
        <a:bodyPr/>
        <a:lstStyle/>
        <a:p>
          <a:endParaRPr lang="pt-PT"/>
        </a:p>
      </dgm:t>
    </dgm:pt>
    <dgm:pt modelId="{58A1C13E-2634-4964-B191-D4EC4810D684}" type="sibTrans" cxnId="{1BC3153F-50A7-4E92-AD74-D4C5FEEDE9D2}">
      <dgm:prSet/>
      <dgm:spPr/>
      <dgm:t>
        <a:bodyPr/>
        <a:lstStyle/>
        <a:p>
          <a:endParaRPr lang="pt-PT"/>
        </a:p>
      </dgm:t>
    </dgm:pt>
    <dgm:pt modelId="{A3B010E8-C2A5-4EE8-A205-E518B5E9114D}" type="pres">
      <dgm:prSet presAssocID="{8A9FFF66-147A-4DE1-B46D-C48BABD2B9F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CFB55481-E6B7-49EC-9034-54C00031ADEC}" type="pres">
      <dgm:prSet presAssocID="{F1EAE20C-23E1-4870-8B06-52EF13B1C4FE}" presName="Name5" presStyleLbl="vennNode1" presStyleIdx="0" presStyleCnt="6" custScaleX="241629" custScaleY="248539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62732766-4682-48B3-8131-BF9B08291E94}" type="pres">
      <dgm:prSet presAssocID="{A82DCC6A-19AC-457F-88FA-2A0DF6016E62}" presName="space" presStyleCnt="0"/>
      <dgm:spPr/>
    </dgm:pt>
    <dgm:pt modelId="{094D8F26-EDF2-45FC-A092-AF44EA27569A}" type="pres">
      <dgm:prSet presAssocID="{32CA22CF-8A49-4BA3-88D8-FE09E0EEFC10}" presName="Name5" presStyleLbl="vennNode1" presStyleIdx="1" presStyleCnt="6" custScaleX="159533" custScaleY="15953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53EF9FE-5E0F-47D2-9F7B-59E278456D9F}" type="pres">
      <dgm:prSet presAssocID="{18C21B17-F8BB-469E-9A32-0AA474206A73}" presName="space" presStyleCnt="0"/>
      <dgm:spPr/>
    </dgm:pt>
    <dgm:pt modelId="{7CFDC328-7C25-4A4A-92C3-356936EA7D06}" type="pres">
      <dgm:prSet presAssocID="{2AD8C4D3-6D97-4154-B269-95387D15F14D}" presName="Name5" presStyleLbl="vennNode1" presStyleIdx="2" presStyleCnt="6" custScaleX="159533" custScaleY="15953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B88A434-0680-4F82-9763-2648065464CF}" type="pres">
      <dgm:prSet presAssocID="{405D0E49-53F3-488B-87AF-C5E690D57498}" presName="space" presStyleCnt="0"/>
      <dgm:spPr/>
    </dgm:pt>
    <dgm:pt modelId="{3864B547-DD08-400A-8C47-B288E9D0FE2A}" type="pres">
      <dgm:prSet presAssocID="{B0D50728-18F7-40B8-8B4A-839460F77653}" presName="Name5" presStyleLbl="vennNode1" presStyleIdx="3" presStyleCnt="6" custScaleX="159533" custScaleY="15953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8411F04-A507-4B3A-A3EE-A2F80D77CFB6}" type="pres">
      <dgm:prSet presAssocID="{F3DADA20-5729-4A11-82ED-B748018E7E1A}" presName="space" presStyleCnt="0"/>
      <dgm:spPr/>
    </dgm:pt>
    <dgm:pt modelId="{1B784E33-3EAA-4976-9D23-948B8F217ABC}" type="pres">
      <dgm:prSet presAssocID="{C9712F32-F80E-4810-85C4-6102C7608AE7}" presName="Name5" presStyleLbl="vennNode1" presStyleIdx="4" presStyleCnt="6" custScaleX="159533" custScaleY="159533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0E372034-763B-462B-98A8-A22DD0749271}" type="pres">
      <dgm:prSet presAssocID="{F132979D-516C-40CC-9F75-24F616FD74D7}" presName="space" presStyleCnt="0"/>
      <dgm:spPr/>
    </dgm:pt>
    <dgm:pt modelId="{609BB758-225F-493C-8C6C-4ABF6207CDB8}" type="pres">
      <dgm:prSet presAssocID="{A5A1669D-BC44-49C7-BAAD-E59801621467}" presName="Name5" presStyleLbl="vennNode1" presStyleIdx="5" presStyleCnt="6" custScaleX="159533" custScaleY="159533" custLinFactNeighborX="8391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89D3D933-8EDC-4156-8595-358DE9AF2BE8}" type="presOf" srcId="{B0D50728-18F7-40B8-8B4A-839460F77653}" destId="{3864B547-DD08-400A-8C47-B288E9D0FE2A}" srcOrd="0" destOrd="0" presId="urn:microsoft.com/office/officeart/2005/8/layout/venn3"/>
    <dgm:cxn modelId="{00F003DC-4F5B-4F00-B48D-8BC2198751F4}" type="presOf" srcId="{8A9FFF66-147A-4DE1-B46D-C48BABD2B9FC}" destId="{A3B010E8-C2A5-4EE8-A205-E518B5E9114D}" srcOrd="0" destOrd="0" presId="urn:microsoft.com/office/officeart/2005/8/layout/venn3"/>
    <dgm:cxn modelId="{563217CC-983F-44E5-9979-2930AD888562}" type="presOf" srcId="{F1EAE20C-23E1-4870-8B06-52EF13B1C4FE}" destId="{CFB55481-E6B7-49EC-9034-54C00031ADEC}" srcOrd="0" destOrd="0" presId="urn:microsoft.com/office/officeart/2005/8/layout/venn3"/>
    <dgm:cxn modelId="{049AEEA5-3897-4509-973A-66936D5616CB}" srcId="{8A9FFF66-147A-4DE1-B46D-C48BABD2B9FC}" destId="{32CA22CF-8A49-4BA3-88D8-FE09E0EEFC10}" srcOrd="1" destOrd="0" parTransId="{53A648F8-4E03-41F0-9098-FBF582BEB93A}" sibTransId="{18C21B17-F8BB-469E-9A32-0AA474206A73}"/>
    <dgm:cxn modelId="{CDB950DA-1388-4FC5-9608-17658049E35A}" srcId="{8A9FFF66-147A-4DE1-B46D-C48BABD2B9FC}" destId="{2AD8C4D3-6D97-4154-B269-95387D15F14D}" srcOrd="2" destOrd="0" parTransId="{553569E3-2B0A-424F-A8E3-3E98D358B7CA}" sibTransId="{405D0E49-53F3-488B-87AF-C5E690D57498}"/>
    <dgm:cxn modelId="{83555EE7-1512-421F-B906-9AFF9B2D7216}" type="presOf" srcId="{32CA22CF-8A49-4BA3-88D8-FE09E0EEFC10}" destId="{094D8F26-EDF2-45FC-A092-AF44EA27569A}" srcOrd="0" destOrd="0" presId="urn:microsoft.com/office/officeart/2005/8/layout/venn3"/>
    <dgm:cxn modelId="{FAFD9CCE-1248-4C42-8D11-A1FA1AB2ABC9}" type="presOf" srcId="{2AD8C4D3-6D97-4154-B269-95387D15F14D}" destId="{7CFDC328-7C25-4A4A-92C3-356936EA7D06}" srcOrd="0" destOrd="0" presId="urn:microsoft.com/office/officeart/2005/8/layout/venn3"/>
    <dgm:cxn modelId="{1BC3153F-50A7-4E92-AD74-D4C5FEEDE9D2}" srcId="{8A9FFF66-147A-4DE1-B46D-C48BABD2B9FC}" destId="{A5A1669D-BC44-49C7-BAAD-E59801621467}" srcOrd="5" destOrd="0" parTransId="{6ED11BF5-B901-46D8-9AA6-8D8DF19A2F73}" sibTransId="{58A1C13E-2634-4964-B191-D4EC4810D684}"/>
    <dgm:cxn modelId="{C6ACB653-CD3D-4589-9503-61D5C5CB0629}" srcId="{8A9FFF66-147A-4DE1-B46D-C48BABD2B9FC}" destId="{F1EAE20C-23E1-4870-8B06-52EF13B1C4FE}" srcOrd="0" destOrd="0" parTransId="{E4D4B85E-292D-4217-998A-EF4DEB145C19}" sibTransId="{A82DCC6A-19AC-457F-88FA-2A0DF6016E62}"/>
    <dgm:cxn modelId="{B0BAA2CC-1F4B-4B15-8A78-5208B1E6C9FF}" type="presOf" srcId="{A5A1669D-BC44-49C7-BAAD-E59801621467}" destId="{609BB758-225F-493C-8C6C-4ABF6207CDB8}" srcOrd="0" destOrd="0" presId="urn:microsoft.com/office/officeart/2005/8/layout/venn3"/>
    <dgm:cxn modelId="{A79F175F-0CBF-4C44-A60F-2DE807741531}" srcId="{8A9FFF66-147A-4DE1-B46D-C48BABD2B9FC}" destId="{C9712F32-F80E-4810-85C4-6102C7608AE7}" srcOrd="4" destOrd="0" parTransId="{D9848ECB-DD56-4414-B0D0-343CC7AE399A}" sibTransId="{F132979D-516C-40CC-9F75-24F616FD74D7}"/>
    <dgm:cxn modelId="{FA3FE88E-D1BB-47D4-84BF-8F47723DF1F9}" srcId="{8A9FFF66-147A-4DE1-B46D-C48BABD2B9FC}" destId="{B0D50728-18F7-40B8-8B4A-839460F77653}" srcOrd="3" destOrd="0" parTransId="{269D0C47-92BA-40B1-A479-E02AF32E8A44}" sibTransId="{F3DADA20-5729-4A11-82ED-B748018E7E1A}"/>
    <dgm:cxn modelId="{AAE72F08-9F18-484B-A11F-6E7EEB064391}" type="presOf" srcId="{C9712F32-F80E-4810-85C4-6102C7608AE7}" destId="{1B784E33-3EAA-4976-9D23-948B8F217ABC}" srcOrd="0" destOrd="0" presId="urn:microsoft.com/office/officeart/2005/8/layout/venn3"/>
    <dgm:cxn modelId="{A8F04A06-0B85-4122-9DD6-BF5F4A40E2FE}" type="presParOf" srcId="{A3B010E8-C2A5-4EE8-A205-E518B5E9114D}" destId="{CFB55481-E6B7-49EC-9034-54C00031ADEC}" srcOrd="0" destOrd="0" presId="urn:microsoft.com/office/officeart/2005/8/layout/venn3"/>
    <dgm:cxn modelId="{079901D6-5A95-4FE7-A042-3C7D871B33AB}" type="presParOf" srcId="{A3B010E8-C2A5-4EE8-A205-E518B5E9114D}" destId="{62732766-4682-48B3-8131-BF9B08291E94}" srcOrd="1" destOrd="0" presId="urn:microsoft.com/office/officeart/2005/8/layout/venn3"/>
    <dgm:cxn modelId="{F8BBDCDC-2F80-4B6D-BBC0-265605CA72D9}" type="presParOf" srcId="{A3B010E8-C2A5-4EE8-A205-E518B5E9114D}" destId="{094D8F26-EDF2-45FC-A092-AF44EA27569A}" srcOrd="2" destOrd="0" presId="urn:microsoft.com/office/officeart/2005/8/layout/venn3"/>
    <dgm:cxn modelId="{8D8A8C5F-D8A9-4BA6-88A1-90BCFF820118}" type="presParOf" srcId="{A3B010E8-C2A5-4EE8-A205-E518B5E9114D}" destId="{C53EF9FE-5E0F-47D2-9F7B-59E278456D9F}" srcOrd="3" destOrd="0" presId="urn:microsoft.com/office/officeart/2005/8/layout/venn3"/>
    <dgm:cxn modelId="{5B14EB83-8135-4D87-8271-36BE12AC6C3C}" type="presParOf" srcId="{A3B010E8-C2A5-4EE8-A205-E518B5E9114D}" destId="{7CFDC328-7C25-4A4A-92C3-356936EA7D06}" srcOrd="4" destOrd="0" presId="urn:microsoft.com/office/officeart/2005/8/layout/venn3"/>
    <dgm:cxn modelId="{F7824201-C7F1-4431-A1E0-D98874C5E183}" type="presParOf" srcId="{A3B010E8-C2A5-4EE8-A205-E518B5E9114D}" destId="{CB88A434-0680-4F82-9763-2648065464CF}" srcOrd="5" destOrd="0" presId="urn:microsoft.com/office/officeart/2005/8/layout/venn3"/>
    <dgm:cxn modelId="{66C4C6FE-FF30-4D2E-9398-8192FF936B56}" type="presParOf" srcId="{A3B010E8-C2A5-4EE8-A205-E518B5E9114D}" destId="{3864B547-DD08-400A-8C47-B288E9D0FE2A}" srcOrd="6" destOrd="0" presId="urn:microsoft.com/office/officeart/2005/8/layout/venn3"/>
    <dgm:cxn modelId="{918966A8-29A7-4665-940E-EFE7222B18DE}" type="presParOf" srcId="{A3B010E8-C2A5-4EE8-A205-E518B5E9114D}" destId="{28411F04-A507-4B3A-A3EE-A2F80D77CFB6}" srcOrd="7" destOrd="0" presId="urn:microsoft.com/office/officeart/2005/8/layout/venn3"/>
    <dgm:cxn modelId="{2B2BF8FC-5EAE-463E-BC99-B1134534E411}" type="presParOf" srcId="{A3B010E8-C2A5-4EE8-A205-E518B5E9114D}" destId="{1B784E33-3EAA-4976-9D23-948B8F217ABC}" srcOrd="8" destOrd="0" presId="urn:microsoft.com/office/officeart/2005/8/layout/venn3"/>
    <dgm:cxn modelId="{957C7EF4-A21D-4FA5-B4C1-5A899AA7B1BC}" type="presParOf" srcId="{A3B010E8-C2A5-4EE8-A205-E518B5E9114D}" destId="{0E372034-763B-462B-98A8-A22DD0749271}" srcOrd="9" destOrd="0" presId="urn:microsoft.com/office/officeart/2005/8/layout/venn3"/>
    <dgm:cxn modelId="{6BAA67EB-7537-482F-83CD-534E4EBAD0CE}" type="presParOf" srcId="{A3B010E8-C2A5-4EE8-A205-E518B5E9114D}" destId="{609BB758-225F-493C-8C6C-4ABF6207CDB8}" srcOrd="10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D82801-3B14-4D27-B803-EBCBC14073C0}" type="doc">
      <dgm:prSet loTypeId="urn:microsoft.com/office/officeart/2005/8/layout/default#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D4DF0897-413E-4DEA-94B3-5AE811C7934E}">
      <dgm:prSet phldrT="[Texto]"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800" dirty="0" smtClean="0"/>
            <a:t>Criar e manter canais de troca de informação </a:t>
          </a:r>
          <a:endParaRPr lang="pt-PT" sz="1800" dirty="0"/>
        </a:p>
      </dgm:t>
    </dgm:pt>
    <dgm:pt modelId="{12CF0F77-D730-4E44-887C-89054513B1F6}" type="parTrans" cxnId="{FAC2B7B3-23E4-4EF6-8C9F-2B4A91A3C13C}">
      <dgm:prSet/>
      <dgm:spPr/>
      <dgm:t>
        <a:bodyPr/>
        <a:lstStyle/>
        <a:p>
          <a:endParaRPr lang="pt-PT" sz="1600"/>
        </a:p>
      </dgm:t>
    </dgm:pt>
    <dgm:pt modelId="{22F2795A-C0B8-4D9E-AC3F-099A2DE71D99}" type="sibTrans" cxnId="{FAC2B7B3-23E4-4EF6-8C9F-2B4A91A3C13C}">
      <dgm:prSet/>
      <dgm:spPr/>
      <dgm:t>
        <a:bodyPr/>
        <a:lstStyle/>
        <a:p>
          <a:endParaRPr lang="pt-PT" sz="1600"/>
        </a:p>
      </dgm:t>
    </dgm:pt>
    <dgm:pt modelId="{B34187F3-AB8B-454F-B8AB-FFD2C01EC86D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800" dirty="0" smtClean="0"/>
            <a:t>Apoiar o envolvimento de partes interessadas </a:t>
          </a:r>
          <a:endParaRPr lang="pt-PT" sz="1800" dirty="0"/>
        </a:p>
      </dgm:t>
    </dgm:pt>
    <dgm:pt modelId="{A24711A6-FC9D-47F3-87B4-53F9F8E94628}" type="parTrans" cxnId="{E18925A3-DF31-479A-857C-65CE5A8159E1}">
      <dgm:prSet/>
      <dgm:spPr/>
      <dgm:t>
        <a:bodyPr/>
        <a:lstStyle/>
        <a:p>
          <a:endParaRPr lang="pt-PT" sz="1600"/>
        </a:p>
      </dgm:t>
    </dgm:pt>
    <dgm:pt modelId="{78CF6181-C66D-4596-8E3F-34556A1F640B}" type="sibTrans" cxnId="{E18925A3-DF31-479A-857C-65CE5A8159E1}">
      <dgm:prSet/>
      <dgm:spPr/>
      <dgm:t>
        <a:bodyPr/>
        <a:lstStyle/>
        <a:p>
          <a:endParaRPr lang="pt-PT" sz="1600"/>
        </a:p>
      </dgm:t>
    </dgm:pt>
    <dgm:pt modelId="{98416AB9-4B03-4C67-BED2-A7AB39CE6656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800" dirty="0" smtClean="0"/>
            <a:t>Promover e facilitar contactos bilaterais segundo interesses específicos</a:t>
          </a:r>
          <a:endParaRPr lang="pt-PT" sz="1800" dirty="0"/>
        </a:p>
      </dgm:t>
    </dgm:pt>
    <dgm:pt modelId="{960845AE-7858-4648-AA8A-B938001EDA99}" type="parTrans" cxnId="{45BECB58-E885-4C4C-9E8F-11C64576D5C8}">
      <dgm:prSet/>
      <dgm:spPr/>
      <dgm:t>
        <a:bodyPr/>
        <a:lstStyle/>
        <a:p>
          <a:endParaRPr lang="pt-PT" sz="1600"/>
        </a:p>
      </dgm:t>
    </dgm:pt>
    <dgm:pt modelId="{3BAF7B14-83AD-4182-8004-31B5144D20F1}" type="sibTrans" cxnId="{45BECB58-E885-4C4C-9E8F-11C64576D5C8}">
      <dgm:prSet/>
      <dgm:spPr/>
      <dgm:t>
        <a:bodyPr/>
        <a:lstStyle/>
        <a:p>
          <a:endParaRPr lang="pt-PT" sz="1600"/>
        </a:p>
      </dgm:t>
    </dgm:pt>
    <dgm:pt modelId="{8C5B34EE-16FD-4594-800B-45533BA8E261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800" smtClean="0"/>
            <a:t>Criar e manter Comissões especializadas por ODS</a:t>
          </a:r>
          <a:endParaRPr lang="pt-PT" sz="1800"/>
        </a:p>
      </dgm:t>
    </dgm:pt>
    <dgm:pt modelId="{8DC13D0F-9140-41CE-9301-542D30D7524B}" type="parTrans" cxnId="{8232DFA8-63C3-4E6E-8160-F3D5E6C4CE2A}">
      <dgm:prSet/>
      <dgm:spPr/>
      <dgm:t>
        <a:bodyPr/>
        <a:lstStyle/>
        <a:p>
          <a:endParaRPr lang="pt-PT" sz="1600"/>
        </a:p>
      </dgm:t>
    </dgm:pt>
    <dgm:pt modelId="{04D2BB31-1019-40A0-86B4-3BA9960F5ECC}" type="sibTrans" cxnId="{8232DFA8-63C3-4E6E-8160-F3D5E6C4CE2A}">
      <dgm:prSet/>
      <dgm:spPr/>
      <dgm:t>
        <a:bodyPr/>
        <a:lstStyle/>
        <a:p>
          <a:endParaRPr lang="pt-PT" sz="1600"/>
        </a:p>
      </dgm:t>
    </dgm:pt>
    <dgm:pt modelId="{84ED09DE-B586-44CE-9697-8253741E0FF4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800" dirty="0" smtClean="0"/>
            <a:t>Promoção da cooperação com outras entidades atuantes nos ODS</a:t>
          </a:r>
          <a:endParaRPr lang="pt-PT" sz="1800" dirty="0"/>
        </a:p>
      </dgm:t>
    </dgm:pt>
    <dgm:pt modelId="{150E2BE3-BE01-49C1-9714-6F60B65442FB}" type="parTrans" cxnId="{16F836B1-8345-4304-AA8D-C1627DD23399}">
      <dgm:prSet/>
      <dgm:spPr/>
      <dgm:t>
        <a:bodyPr/>
        <a:lstStyle/>
        <a:p>
          <a:endParaRPr lang="pt-PT" sz="1600"/>
        </a:p>
      </dgm:t>
    </dgm:pt>
    <dgm:pt modelId="{7868EF3D-CD89-4B3B-99E0-0A9B038B0479}" type="sibTrans" cxnId="{16F836B1-8345-4304-AA8D-C1627DD23399}">
      <dgm:prSet/>
      <dgm:spPr/>
      <dgm:t>
        <a:bodyPr/>
        <a:lstStyle/>
        <a:p>
          <a:endParaRPr lang="pt-PT" sz="1600"/>
        </a:p>
      </dgm:t>
    </dgm:pt>
    <dgm:pt modelId="{72192C69-5DD4-4B30-AFB1-D88A710865FA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800" dirty="0" smtClean="0"/>
            <a:t>Organização de eventos</a:t>
          </a:r>
          <a:endParaRPr lang="pt-PT" sz="1800" dirty="0"/>
        </a:p>
      </dgm:t>
    </dgm:pt>
    <dgm:pt modelId="{841F217D-1E70-42E1-A12E-0CBFA3392EE6}" type="parTrans" cxnId="{5BB1E458-12F0-4CC1-8367-B67F7B49D603}">
      <dgm:prSet/>
      <dgm:spPr/>
      <dgm:t>
        <a:bodyPr/>
        <a:lstStyle/>
        <a:p>
          <a:endParaRPr lang="pt-PT" sz="1600"/>
        </a:p>
      </dgm:t>
    </dgm:pt>
    <dgm:pt modelId="{2D00ACA0-20B7-4DC3-B6FA-66405644C5A0}" type="sibTrans" cxnId="{5BB1E458-12F0-4CC1-8367-B67F7B49D603}">
      <dgm:prSet/>
      <dgm:spPr/>
      <dgm:t>
        <a:bodyPr/>
        <a:lstStyle/>
        <a:p>
          <a:endParaRPr lang="pt-PT" sz="1600"/>
        </a:p>
      </dgm:t>
    </dgm:pt>
    <dgm:pt modelId="{6BE31DFF-730E-451A-8781-F5C24FBB415F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800" dirty="0" smtClean="0"/>
            <a:t>Apoio a iniciativas Académicas, de Empresas, da Administração Publica ou da Sociedade Civil</a:t>
          </a:r>
          <a:endParaRPr lang="pt-PT" sz="1800" dirty="0"/>
        </a:p>
      </dgm:t>
    </dgm:pt>
    <dgm:pt modelId="{9E81EA75-EFE9-469B-A919-08889F255FA1}" type="parTrans" cxnId="{A2764F86-F8CB-4624-88CB-C839CFAF3CCA}">
      <dgm:prSet/>
      <dgm:spPr/>
      <dgm:t>
        <a:bodyPr/>
        <a:lstStyle/>
        <a:p>
          <a:endParaRPr lang="pt-PT" sz="1600"/>
        </a:p>
      </dgm:t>
    </dgm:pt>
    <dgm:pt modelId="{CC3F910A-ACFA-4DF9-91D0-CFA65D575E73}" type="sibTrans" cxnId="{A2764F86-F8CB-4624-88CB-C839CFAF3CCA}">
      <dgm:prSet/>
      <dgm:spPr/>
      <dgm:t>
        <a:bodyPr/>
        <a:lstStyle/>
        <a:p>
          <a:endParaRPr lang="pt-PT" sz="1600"/>
        </a:p>
      </dgm:t>
    </dgm:pt>
    <dgm:pt modelId="{86D39587-09BB-403B-91F4-8EA43F7F58AE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800" smtClean="0"/>
            <a:t>Reconhecimento de entidades pela sua contribuição para os ODS</a:t>
          </a:r>
          <a:endParaRPr lang="pt-PT" sz="1800"/>
        </a:p>
      </dgm:t>
    </dgm:pt>
    <dgm:pt modelId="{BCA654B7-3E6D-4D67-BBB4-FA5B12E58AE8}" type="parTrans" cxnId="{DF565F70-E415-45F8-ADF2-67FB192EB203}">
      <dgm:prSet/>
      <dgm:spPr/>
      <dgm:t>
        <a:bodyPr/>
        <a:lstStyle/>
        <a:p>
          <a:endParaRPr lang="pt-PT" sz="1600"/>
        </a:p>
      </dgm:t>
    </dgm:pt>
    <dgm:pt modelId="{EA92E3C7-3756-4554-BAAA-7A9EA9E8AC39}" type="sibTrans" cxnId="{DF565F70-E415-45F8-ADF2-67FB192EB203}">
      <dgm:prSet/>
      <dgm:spPr/>
      <dgm:t>
        <a:bodyPr/>
        <a:lstStyle/>
        <a:p>
          <a:endParaRPr lang="pt-PT" sz="1600"/>
        </a:p>
      </dgm:t>
    </dgm:pt>
    <dgm:pt modelId="{BD7C7C6D-A96F-4F42-9985-03147C27617C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800" smtClean="0"/>
            <a:t>Cooperação com entidades similares em outros Países</a:t>
          </a:r>
          <a:endParaRPr lang="pt-PT" sz="1800"/>
        </a:p>
      </dgm:t>
    </dgm:pt>
    <dgm:pt modelId="{BF5D1FC9-9FF0-4013-9395-E05DE181044B}" type="parTrans" cxnId="{D140D0DD-A823-4B8E-AC81-0923E3BED96A}">
      <dgm:prSet/>
      <dgm:spPr/>
      <dgm:t>
        <a:bodyPr/>
        <a:lstStyle/>
        <a:p>
          <a:endParaRPr lang="pt-PT" sz="1600"/>
        </a:p>
      </dgm:t>
    </dgm:pt>
    <dgm:pt modelId="{D4E721BD-21DB-48E8-A5A0-616E4D1168FC}" type="sibTrans" cxnId="{D140D0DD-A823-4B8E-AC81-0923E3BED96A}">
      <dgm:prSet/>
      <dgm:spPr/>
      <dgm:t>
        <a:bodyPr/>
        <a:lstStyle/>
        <a:p>
          <a:endParaRPr lang="pt-PT" sz="1600"/>
        </a:p>
      </dgm:t>
    </dgm:pt>
    <dgm:pt modelId="{184BACA1-59AC-4FC6-B293-5F8969EEFF7F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800" smtClean="0"/>
            <a:t>Promoção e incentivo à participação no UNGC e GCNP</a:t>
          </a:r>
          <a:endParaRPr lang="pt-PT" sz="1800"/>
        </a:p>
      </dgm:t>
    </dgm:pt>
    <dgm:pt modelId="{B6186B9C-9D4F-4D6F-9180-3C1D13CFA7F6}" type="parTrans" cxnId="{EB90940C-D9F9-4B74-B841-2DA179EFFD1B}">
      <dgm:prSet/>
      <dgm:spPr/>
      <dgm:t>
        <a:bodyPr/>
        <a:lstStyle/>
        <a:p>
          <a:endParaRPr lang="pt-PT" sz="1600"/>
        </a:p>
      </dgm:t>
    </dgm:pt>
    <dgm:pt modelId="{DB85DAC2-8308-4DCF-8AD3-8643ED9ECDD3}" type="sibTrans" cxnId="{EB90940C-D9F9-4B74-B841-2DA179EFFD1B}">
      <dgm:prSet/>
      <dgm:spPr/>
      <dgm:t>
        <a:bodyPr/>
        <a:lstStyle/>
        <a:p>
          <a:endParaRPr lang="pt-PT" sz="1600"/>
        </a:p>
      </dgm:t>
    </dgm:pt>
    <dgm:pt modelId="{4EA3FA35-E11B-4E8A-82E5-24CAF8F3C3A6}">
      <dgm:prSet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800" dirty="0" smtClean="0"/>
            <a:t>Promoção junto do Setor Empresarial dos objetivos das Nações Unidas, dos seus programas, iniciativas e agências</a:t>
          </a:r>
          <a:endParaRPr lang="pt-PT" sz="1800" dirty="0"/>
        </a:p>
      </dgm:t>
    </dgm:pt>
    <dgm:pt modelId="{AB433449-3DCA-4880-89AD-F368E7B74BD8}" type="parTrans" cxnId="{1223E393-C073-4950-9275-F4D6A47EC00E}">
      <dgm:prSet/>
      <dgm:spPr/>
      <dgm:t>
        <a:bodyPr/>
        <a:lstStyle/>
        <a:p>
          <a:endParaRPr lang="pt-PT" sz="1600"/>
        </a:p>
      </dgm:t>
    </dgm:pt>
    <dgm:pt modelId="{7B065322-8566-4877-9548-1AE89DACF1F8}" type="sibTrans" cxnId="{1223E393-C073-4950-9275-F4D6A47EC00E}">
      <dgm:prSet/>
      <dgm:spPr/>
      <dgm:t>
        <a:bodyPr/>
        <a:lstStyle/>
        <a:p>
          <a:endParaRPr lang="pt-PT" sz="1600"/>
        </a:p>
      </dgm:t>
    </dgm:pt>
    <dgm:pt modelId="{9A7F5444-ADD3-49DD-9C33-FEA3BEB21216}">
      <dgm:prSet phldrT="[Texto]" custT="1"/>
      <dgm:spPr>
        <a:solidFill>
          <a:srgbClr val="14496A"/>
        </a:solidFill>
        <a:ln>
          <a:noFill/>
        </a:ln>
      </dgm:spPr>
      <dgm:t>
        <a:bodyPr/>
        <a:lstStyle/>
        <a:p>
          <a:r>
            <a:rPr lang="pt-PT" sz="1800" dirty="0" smtClean="0"/>
            <a:t>Disponibilizar instrumentos desenvolvidos pelo UNGC e outras Agências da ONU</a:t>
          </a:r>
          <a:endParaRPr lang="pt-PT" sz="1800" dirty="0"/>
        </a:p>
      </dgm:t>
    </dgm:pt>
    <dgm:pt modelId="{4D8E2FEF-1D99-4C1C-B602-2360F1E6297D}" type="sibTrans" cxnId="{716A1E3F-4F63-4B4A-AB86-572089DF069D}">
      <dgm:prSet/>
      <dgm:spPr/>
      <dgm:t>
        <a:bodyPr/>
        <a:lstStyle/>
        <a:p>
          <a:endParaRPr lang="pt-PT" sz="1600"/>
        </a:p>
      </dgm:t>
    </dgm:pt>
    <dgm:pt modelId="{E1F8DE16-1869-4946-A5C2-87D9364083F6}" type="parTrans" cxnId="{716A1E3F-4F63-4B4A-AB86-572089DF069D}">
      <dgm:prSet/>
      <dgm:spPr/>
      <dgm:t>
        <a:bodyPr/>
        <a:lstStyle/>
        <a:p>
          <a:endParaRPr lang="pt-PT" sz="1600"/>
        </a:p>
      </dgm:t>
    </dgm:pt>
    <dgm:pt modelId="{E9FC3740-9719-42AF-950E-F0F1132E5103}" type="pres">
      <dgm:prSet presAssocID="{44D82801-3B14-4D27-B803-EBCBC14073C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CF5F3213-036E-47A0-B821-4F66F1519855}" type="pres">
      <dgm:prSet presAssocID="{9A7F5444-ADD3-49DD-9C33-FEA3BEB21216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37C9AA5E-326F-4CB6-91BA-F49F166695FE}" type="pres">
      <dgm:prSet presAssocID="{4D8E2FEF-1D99-4C1C-B602-2360F1E6297D}" presName="sibTrans" presStyleCnt="0"/>
      <dgm:spPr/>
    </dgm:pt>
    <dgm:pt modelId="{243166B8-1F37-4915-A2CD-E0FFF0AAA547}" type="pres">
      <dgm:prSet presAssocID="{D4DF0897-413E-4DEA-94B3-5AE811C7934E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9FA85FA-2BD5-40C3-A0C1-6ED3E5E512C7}" type="pres">
      <dgm:prSet presAssocID="{22F2795A-C0B8-4D9E-AC3F-099A2DE71D99}" presName="sibTrans" presStyleCnt="0"/>
      <dgm:spPr/>
    </dgm:pt>
    <dgm:pt modelId="{EF1E90E9-A535-4995-8CBE-0A3740A4DDA1}" type="pres">
      <dgm:prSet presAssocID="{98416AB9-4B03-4C67-BED2-A7AB39CE6656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99893B1-9429-47DA-99D4-13CCDF6D79AF}" type="pres">
      <dgm:prSet presAssocID="{3BAF7B14-83AD-4182-8004-31B5144D20F1}" presName="sibTrans" presStyleCnt="0"/>
      <dgm:spPr/>
    </dgm:pt>
    <dgm:pt modelId="{A219DBA7-C669-4DD3-A1FC-47B96D0C2F1E}" type="pres">
      <dgm:prSet presAssocID="{B34187F3-AB8B-454F-B8AB-FFD2C01EC86D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64E0FEE-9AFE-455D-AC59-6DF0C79ABDA8}" type="pres">
      <dgm:prSet presAssocID="{78CF6181-C66D-4596-8E3F-34556A1F640B}" presName="sibTrans" presStyleCnt="0"/>
      <dgm:spPr/>
    </dgm:pt>
    <dgm:pt modelId="{E137874E-3F97-4357-AD7E-2BE834CDDF9F}" type="pres">
      <dgm:prSet presAssocID="{72192C69-5DD4-4B30-AFB1-D88A710865FA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519F31DA-A3B8-41CE-9F44-2302C9198701}" type="pres">
      <dgm:prSet presAssocID="{2D00ACA0-20B7-4DC3-B6FA-66405644C5A0}" presName="sibTrans" presStyleCnt="0"/>
      <dgm:spPr/>
    </dgm:pt>
    <dgm:pt modelId="{73D5B685-9B9E-4E8A-B96C-4E9DEF5813EE}" type="pres">
      <dgm:prSet presAssocID="{84ED09DE-B586-44CE-9697-8253741E0FF4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899E1CB-51C5-4081-9C26-8028F87482A5}" type="pres">
      <dgm:prSet presAssocID="{7868EF3D-CD89-4B3B-99E0-0A9B038B0479}" presName="sibTrans" presStyleCnt="0"/>
      <dgm:spPr/>
    </dgm:pt>
    <dgm:pt modelId="{88BDA886-F98A-469F-85C2-4B0540A8C574}" type="pres">
      <dgm:prSet presAssocID="{8C5B34EE-16FD-4594-800B-45533BA8E261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4CE78B7-7F68-461E-9B82-BE23E4169F15}" type="pres">
      <dgm:prSet presAssocID="{04D2BB31-1019-40A0-86B4-3BA9960F5ECC}" presName="sibTrans" presStyleCnt="0"/>
      <dgm:spPr/>
    </dgm:pt>
    <dgm:pt modelId="{CBA344E1-D18C-405E-A0A9-5DD81A02B5DD}" type="pres">
      <dgm:prSet presAssocID="{6BE31DFF-730E-451A-8781-F5C24FBB415F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F2BAFAD7-207B-46ED-BFEC-D3365AABAD42}" type="pres">
      <dgm:prSet presAssocID="{CC3F910A-ACFA-4DF9-91D0-CFA65D575E73}" presName="sibTrans" presStyleCnt="0"/>
      <dgm:spPr/>
    </dgm:pt>
    <dgm:pt modelId="{14EA99A5-0638-44EE-A925-41B42C72176C}" type="pres">
      <dgm:prSet presAssocID="{4EA3FA35-E11B-4E8A-82E5-24CAF8F3C3A6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9C0FF14A-1BC8-4C3F-BCEE-4A5FD40DAB25}" type="pres">
      <dgm:prSet presAssocID="{7B065322-8566-4877-9548-1AE89DACF1F8}" presName="sibTrans" presStyleCnt="0"/>
      <dgm:spPr/>
    </dgm:pt>
    <dgm:pt modelId="{2ECED02F-F840-47B8-917A-826327EC2ECE}" type="pres">
      <dgm:prSet presAssocID="{184BACA1-59AC-4FC6-B293-5F8969EEFF7F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C8017ACF-D1D5-4F1E-8866-7014031E6B57}" type="pres">
      <dgm:prSet presAssocID="{DB85DAC2-8308-4DCF-8AD3-8643ED9ECDD3}" presName="sibTrans" presStyleCnt="0"/>
      <dgm:spPr/>
    </dgm:pt>
    <dgm:pt modelId="{260F75CF-E964-4217-9DB2-A64231EE73B5}" type="pres">
      <dgm:prSet presAssocID="{BD7C7C6D-A96F-4F42-9985-03147C27617C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E2CE8A07-CFD4-4923-969C-3DFAFF42A4FD}" type="pres">
      <dgm:prSet presAssocID="{D4E721BD-21DB-48E8-A5A0-616E4D1168FC}" presName="sibTrans" presStyleCnt="0"/>
      <dgm:spPr/>
    </dgm:pt>
    <dgm:pt modelId="{DCB3E1E2-A368-4324-A1DF-40BB64994DC4}" type="pres">
      <dgm:prSet presAssocID="{86D39587-09BB-403B-91F4-8EA43F7F58AE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</dgm:ptLst>
  <dgm:cxnLst>
    <dgm:cxn modelId="{CA2ACA86-0D5B-4DBD-8BB6-36112D5E9123}" type="presOf" srcId="{86D39587-09BB-403B-91F4-8EA43F7F58AE}" destId="{DCB3E1E2-A368-4324-A1DF-40BB64994DC4}" srcOrd="0" destOrd="0" presId="urn:microsoft.com/office/officeart/2005/8/layout/default#4"/>
    <dgm:cxn modelId="{A2764F86-F8CB-4624-88CB-C839CFAF3CCA}" srcId="{44D82801-3B14-4D27-B803-EBCBC14073C0}" destId="{6BE31DFF-730E-451A-8781-F5C24FBB415F}" srcOrd="7" destOrd="0" parTransId="{9E81EA75-EFE9-469B-A919-08889F255FA1}" sibTransId="{CC3F910A-ACFA-4DF9-91D0-CFA65D575E73}"/>
    <dgm:cxn modelId="{5BB1E458-12F0-4CC1-8367-B67F7B49D603}" srcId="{44D82801-3B14-4D27-B803-EBCBC14073C0}" destId="{72192C69-5DD4-4B30-AFB1-D88A710865FA}" srcOrd="4" destOrd="0" parTransId="{841F217D-1E70-42E1-A12E-0CBFA3392EE6}" sibTransId="{2D00ACA0-20B7-4DC3-B6FA-66405644C5A0}"/>
    <dgm:cxn modelId="{FE77F70B-D251-48FD-BD21-AD4688EB10B7}" type="presOf" srcId="{6BE31DFF-730E-451A-8781-F5C24FBB415F}" destId="{CBA344E1-D18C-405E-A0A9-5DD81A02B5DD}" srcOrd="0" destOrd="0" presId="urn:microsoft.com/office/officeart/2005/8/layout/default#4"/>
    <dgm:cxn modelId="{57B05E84-F245-4739-81FA-4088F9CAD43E}" type="presOf" srcId="{4EA3FA35-E11B-4E8A-82E5-24CAF8F3C3A6}" destId="{14EA99A5-0638-44EE-A925-41B42C72176C}" srcOrd="0" destOrd="0" presId="urn:microsoft.com/office/officeart/2005/8/layout/default#4"/>
    <dgm:cxn modelId="{E18925A3-DF31-479A-857C-65CE5A8159E1}" srcId="{44D82801-3B14-4D27-B803-EBCBC14073C0}" destId="{B34187F3-AB8B-454F-B8AB-FFD2C01EC86D}" srcOrd="3" destOrd="0" parTransId="{A24711A6-FC9D-47F3-87B4-53F9F8E94628}" sibTransId="{78CF6181-C66D-4596-8E3F-34556A1F640B}"/>
    <dgm:cxn modelId="{D6262959-36DE-4E80-A808-FDD0FC418B85}" type="presOf" srcId="{BD7C7C6D-A96F-4F42-9985-03147C27617C}" destId="{260F75CF-E964-4217-9DB2-A64231EE73B5}" srcOrd="0" destOrd="0" presId="urn:microsoft.com/office/officeart/2005/8/layout/default#4"/>
    <dgm:cxn modelId="{D140D0DD-A823-4B8E-AC81-0923E3BED96A}" srcId="{44D82801-3B14-4D27-B803-EBCBC14073C0}" destId="{BD7C7C6D-A96F-4F42-9985-03147C27617C}" srcOrd="10" destOrd="0" parTransId="{BF5D1FC9-9FF0-4013-9395-E05DE181044B}" sibTransId="{D4E721BD-21DB-48E8-A5A0-616E4D1168FC}"/>
    <dgm:cxn modelId="{45BECB58-E885-4C4C-9E8F-11C64576D5C8}" srcId="{44D82801-3B14-4D27-B803-EBCBC14073C0}" destId="{98416AB9-4B03-4C67-BED2-A7AB39CE6656}" srcOrd="2" destOrd="0" parTransId="{960845AE-7858-4648-AA8A-B938001EDA99}" sibTransId="{3BAF7B14-83AD-4182-8004-31B5144D20F1}"/>
    <dgm:cxn modelId="{B785EEAA-3EA1-47B1-B738-C5AF28548F52}" type="presOf" srcId="{9A7F5444-ADD3-49DD-9C33-FEA3BEB21216}" destId="{CF5F3213-036E-47A0-B821-4F66F1519855}" srcOrd="0" destOrd="0" presId="urn:microsoft.com/office/officeart/2005/8/layout/default#4"/>
    <dgm:cxn modelId="{16F836B1-8345-4304-AA8D-C1627DD23399}" srcId="{44D82801-3B14-4D27-B803-EBCBC14073C0}" destId="{84ED09DE-B586-44CE-9697-8253741E0FF4}" srcOrd="5" destOrd="0" parTransId="{150E2BE3-BE01-49C1-9714-6F60B65442FB}" sibTransId="{7868EF3D-CD89-4B3B-99E0-0A9B038B0479}"/>
    <dgm:cxn modelId="{41EEFE7B-5147-4DCB-B78E-B57A76689430}" type="presOf" srcId="{184BACA1-59AC-4FC6-B293-5F8969EEFF7F}" destId="{2ECED02F-F840-47B8-917A-826327EC2ECE}" srcOrd="0" destOrd="0" presId="urn:microsoft.com/office/officeart/2005/8/layout/default#4"/>
    <dgm:cxn modelId="{8232DFA8-63C3-4E6E-8160-F3D5E6C4CE2A}" srcId="{44D82801-3B14-4D27-B803-EBCBC14073C0}" destId="{8C5B34EE-16FD-4594-800B-45533BA8E261}" srcOrd="6" destOrd="0" parTransId="{8DC13D0F-9140-41CE-9301-542D30D7524B}" sibTransId="{04D2BB31-1019-40A0-86B4-3BA9960F5ECC}"/>
    <dgm:cxn modelId="{1223E393-C073-4950-9275-F4D6A47EC00E}" srcId="{44D82801-3B14-4D27-B803-EBCBC14073C0}" destId="{4EA3FA35-E11B-4E8A-82E5-24CAF8F3C3A6}" srcOrd="8" destOrd="0" parTransId="{AB433449-3DCA-4880-89AD-F368E7B74BD8}" sibTransId="{7B065322-8566-4877-9548-1AE89DACF1F8}"/>
    <dgm:cxn modelId="{0C3677FE-7CB8-4F76-B3D7-81601AF2D6B7}" type="presOf" srcId="{8C5B34EE-16FD-4594-800B-45533BA8E261}" destId="{88BDA886-F98A-469F-85C2-4B0540A8C574}" srcOrd="0" destOrd="0" presId="urn:microsoft.com/office/officeart/2005/8/layout/default#4"/>
    <dgm:cxn modelId="{FAC2B7B3-23E4-4EF6-8C9F-2B4A91A3C13C}" srcId="{44D82801-3B14-4D27-B803-EBCBC14073C0}" destId="{D4DF0897-413E-4DEA-94B3-5AE811C7934E}" srcOrd="1" destOrd="0" parTransId="{12CF0F77-D730-4E44-887C-89054513B1F6}" sibTransId="{22F2795A-C0B8-4D9E-AC3F-099A2DE71D99}"/>
    <dgm:cxn modelId="{CED014B8-0053-4ED6-8E94-AE1FE89ABCA6}" type="presOf" srcId="{B34187F3-AB8B-454F-B8AB-FFD2C01EC86D}" destId="{A219DBA7-C669-4DD3-A1FC-47B96D0C2F1E}" srcOrd="0" destOrd="0" presId="urn:microsoft.com/office/officeart/2005/8/layout/default#4"/>
    <dgm:cxn modelId="{F9D67AAE-E9CB-4194-AC57-538BC9478E2F}" type="presOf" srcId="{84ED09DE-B586-44CE-9697-8253741E0FF4}" destId="{73D5B685-9B9E-4E8A-B96C-4E9DEF5813EE}" srcOrd="0" destOrd="0" presId="urn:microsoft.com/office/officeart/2005/8/layout/default#4"/>
    <dgm:cxn modelId="{A7F7638E-A8FA-4F8A-BEE4-E194642434B6}" type="presOf" srcId="{98416AB9-4B03-4C67-BED2-A7AB39CE6656}" destId="{EF1E90E9-A535-4995-8CBE-0A3740A4DDA1}" srcOrd="0" destOrd="0" presId="urn:microsoft.com/office/officeart/2005/8/layout/default#4"/>
    <dgm:cxn modelId="{9BB3F4CD-4B8F-40A0-AD76-5657DFBB0A17}" type="presOf" srcId="{D4DF0897-413E-4DEA-94B3-5AE811C7934E}" destId="{243166B8-1F37-4915-A2CD-E0FFF0AAA547}" srcOrd="0" destOrd="0" presId="urn:microsoft.com/office/officeart/2005/8/layout/default#4"/>
    <dgm:cxn modelId="{716A1E3F-4F63-4B4A-AB86-572089DF069D}" srcId="{44D82801-3B14-4D27-B803-EBCBC14073C0}" destId="{9A7F5444-ADD3-49DD-9C33-FEA3BEB21216}" srcOrd="0" destOrd="0" parTransId="{E1F8DE16-1869-4946-A5C2-87D9364083F6}" sibTransId="{4D8E2FEF-1D99-4C1C-B602-2360F1E6297D}"/>
    <dgm:cxn modelId="{EB90940C-D9F9-4B74-B841-2DA179EFFD1B}" srcId="{44D82801-3B14-4D27-B803-EBCBC14073C0}" destId="{184BACA1-59AC-4FC6-B293-5F8969EEFF7F}" srcOrd="9" destOrd="0" parTransId="{B6186B9C-9D4F-4D6F-9180-3C1D13CFA7F6}" sibTransId="{DB85DAC2-8308-4DCF-8AD3-8643ED9ECDD3}"/>
    <dgm:cxn modelId="{DF565F70-E415-45F8-ADF2-67FB192EB203}" srcId="{44D82801-3B14-4D27-B803-EBCBC14073C0}" destId="{86D39587-09BB-403B-91F4-8EA43F7F58AE}" srcOrd="11" destOrd="0" parTransId="{BCA654B7-3E6D-4D67-BBB4-FA5B12E58AE8}" sibTransId="{EA92E3C7-3756-4554-BAAA-7A9EA9E8AC39}"/>
    <dgm:cxn modelId="{E06FC30C-CE69-4583-B80F-C799C872B3C2}" type="presOf" srcId="{72192C69-5DD4-4B30-AFB1-D88A710865FA}" destId="{E137874E-3F97-4357-AD7E-2BE834CDDF9F}" srcOrd="0" destOrd="0" presId="urn:microsoft.com/office/officeart/2005/8/layout/default#4"/>
    <dgm:cxn modelId="{4687D593-840E-463A-98FD-F00220A7BC93}" type="presOf" srcId="{44D82801-3B14-4D27-B803-EBCBC14073C0}" destId="{E9FC3740-9719-42AF-950E-F0F1132E5103}" srcOrd="0" destOrd="0" presId="urn:microsoft.com/office/officeart/2005/8/layout/default#4"/>
    <dgm:cxn modelId="{D2F61BC3-796D-4BB2-9CD9-412D6980E41C}" type="presParOf" srcId="{E9FC3740-9719-42AF-950E-F0F1132E5103}" destId="{CF5F3213-036E-47A0-B821-4F66F1519855}" srcOrd="0" destOrd="0" presId="urn:microsoft.com/office/officeart/2005/8/layout/default#4"/>
    <dgm:cxn modelId="{DC40B0E4-BFBC-4A6B-84FC-7F9401E70D4A}" type="presParOf" srcId="{E9FC3740-9719-42AF-950E-F0F1132E5103}" destId="{37C9AA5E-326F-4CB6-91BA-F49F166695FE}" srcOrd="1" destOrd="0" presId="urn:microsoft.com/office/officeart/2005/8/layout/default#4"/>
    <dgm:cxn modelId="{5324F668-635B-4776-A669-9E296972FB12}" type="presParOf" srcId="{E9FC3740-9719-42AF-950E-F0F1132E5103}" destId="{243166B8-1F37-4915-A2CD-E0FFF0AAA547}" srcOrd="2" destOrd="0" presId="urn:microsoft.com/office/officeart/2005/8/layout/default#4"/>
    <dgm:cxn modelId="{B5617D43-1E84-4512-8435-EAD0FF3D9EB5}" type="presParOf" srcId="{E9FC3740-9719-42AF-950E-F0F1132E5103}" destId="{F9FA85FA-2BD5-40C3-A0C1-6ED3E5E512C7}" srcOrd="3" destOrd="0" presId="urn:microsoft.com/office/officeart/2005/8/layout/default#4"/>
    <dgm:cxn modelId="{8C8EF90D-99E0-4ED1-9665-53A9E64CA0EC}" type="presParOf" srcId="{E9FC3740-9719-42AF-950E-F0F1132E5103}" destId="{EF1E90E9-A535-4995-8CBE-0A3740A4DDA1}" srcOrd="4" destOrd="0" presId="urn:microsoft.com/office/officeart/2005/8/layout/default#4"/>
    <dgm:cxn modelId="{F4B88773-6685-4B23-ACBD-F9113E46D4D0}" type="presParOf" srcId="{E9FC3740-9719-42AF-950E-F0F1132E5103}" destId="{599893B1-9429-47DA-99D4-13CCDF6D79AF}" srcOrd="5" destOrd="0" presId="urn:microsoft.com/office/officeart/2005/8/layout/default#4"/>
    <dgm:cxn modelId="{DF2AF5F9-87A6-4E40-B871-372F5C4176A9}" type="presParOf" srcId="{E9FC3740-9719-42AF-950E-F0F1132E5103}" destId="{A219DBA7-C669-4DD3-A1FC-47B96D0C2F1E}" srcOrd="6" destOrd="0" presId="urn:microsoft.com/office/officeart/2005/8/layout/default#4"/>
    <dgm:cxn modelId="{7B4E9AF5-6027-4D6F-BE2B-4F43B89CA453}" type="presParOf" srcId="{E9FC3740-9719-42AF-950E-F0F1132E5103}" destId="{464E0FEE-9AFE-455D-AC59-6DF0C79ABDA8}" srcOrd="7" destOrd="0" presId="urn:microsoft.com/office/officeart/2005/8/layout/default#4"/>
    <dgm:cxn modelId="{C337FDD4-6FA4-45EA-8F02-B21CD16C751F}" type="presParOf" srcId="{E9FC3740-9719-42AF-950E-F0F1132E5103}" destId="{E137874E-3F97-4357-AD7E-2BE834CDDF9F}" srcOrd="8" destOrd="0" presId="urn:microsoft.com/office/officeart/2005/8/layout/default#4"/>
    <dgm:cxn modelId="{2463B362-C9E1-4173-89C1-0D96E4374AF2}" type="presParOf" srcId="{E9FC3740-9719-42AF-950E-F0F1132E5103}" destId="{519F31DA-A3B8-41CE-9F44-2302C9198701}" srcOrd="9" destOrd="0" presId="urn:microsoft.com/office/officeart/2005/8/layout/default#4"/>
    <dgm:cxn modelId="{CB902B34-E112-4D3D-830B-C4C9663B4863}" type="presParOf" srcId="{E9FC3740-9719-42AF-950E-F0F1132E5103}" destId="{73D5B685-9B9E-4E8A-B96C-4E9DEF5813EE}" srcOrd="10" destOrd="0" presId="urn:microsoft.com/office/officeart/2005/8/layout/default#4"/>
    <dgm:cxn modelId="{4B6AEF51-C8B0-4E58-A319-FC52199A7EDD}" type="presParOf" srcId="{E9FC3740-9719-42AF-950E-F0F1132E5103}" destId="{E899E1CB-51C5-4081-9C26-8028F87482A5}" srcOrd="11" destOrd="0" presId="urn:microsoft.com/office/officeart/2005/8/layout/default#4"/>
    <dgm:cxn modelId="{F5A18809-2A45-4198-B601-500411976631}" type="presParOf" srcId="{E9FC3740-9719-42AF-950E-F0F1132E5103}" destId="{88BDA886-F98A-469F-85C2-4B0540A8C574}" srcOrd="12" destOrd="0" presId="urn:microsoft.com/office/officeart/2005/8/layout/default#4"/>
    <dgm:cxn modelId="{A61B9635-D25F-4CB6-9E99-90770C9A3997}" type="presParOf" srcId="{E9FC3740-9719-42AF-950E-F0F1132E5103}" destId="{24CE78B7-7F68-461E-9B82-BE23E4169F15}" srcOrd="13" destOrd="0" presId="urn:microsoft.com/office/officeart/2005/8/layout/default#4"/>
    <dgm:cxn modelId="{CEA59D78-41F4-4F13-B15D-DB5DEDAF7A23}" type="presParOf" srcId="{E9FC3740-9719-42AF-950E-F0F1132E5103}" destId="{CBA344E1-D18C-405E-A0A9-5DD81A02B5DD}" srcOrd="14" destOrd="0" presId="urn:microsoft.com/office/officeart/2005/8/layout/default#4"/>
    <dgm:cxn modelId="{5861ABDD-B489-42E4-937A-F22FDBAEC4ED}" type="presParOf" srcId="{E9FC3740-9719-42AF-950E-F0F1132E5103}" destId="{F2BAFAD7-207B-46ED-BFEC-D3365AABAD42}" srcOrd="15" destOrd="0" presId="urn:microsoft.com/office/officeart/2005/8/layout/default#4"/>
    <dgm:cxn modelId="{D34D4468-93DC-4C7D-9F10-ED509A7A6515}" type="presParOf" srcId="{E9FC3740-9719-42AF-950E-F0F1132E5103}" destId="{14EA99A5-0638-44EE-A925-41B42C72176C}" srcOrd="16" destOrd="0" presId="urn:microsoft.com/office/officeart/2005/8/layout/default#4"/>
    <dgm:cxn modelId="{2A5C59B3-EA07-487F-BB37-6A9697381314}" type="presParOf" srcId="{E9FC3740-9719-42AF-950E-F0F1132E5103}" destId="{9C0FF14A-1BC8-4C3F-BCEE-4A5FD40DAB25}" srcOrd="17" destOrd="0" presId="urn:microsoft.com/office/officeart/2005/8/layout/default#4"/>
    <dgm:cxn modelId="{9102A077-30A6-46EB-9478-27E9613E859A}" type="presParOf" srcId="{E9FC3740-9719-42AF-950E-F0F1132E5103}" destId="{2ECED02F-F840-47B8-917A-826327EC2ECE}" srcOrd="18" destOrd="0" presId="urn:microsoft.com/office/officeart/2005/8/layout/default#4"/>
    <dgm:cxn modelId="{319982B3-1AF4-40F0-A31F-910693BB310C}" type="presParOf" srcId="{E9FC3740-9719-42AF-950E-F0F1132E5103}" destId="{C8017ACF-D1D5-4F1E-8866-7014031E6B57}" srcOrd="19" destOrd="0" presId="urn:microsoft.com/office/officeart/2005/8/layout/default#4"/>
    <dgm:cxn modelId="{B31F8C44-FBE8-4F95-A0CD-1DD86FBC195E}" type="presParOf" srcId="{E9FC3740-9719-42AF-950E-F0F1132E5103}" destId="{260F75CF-E964-4217-9DB2-A64231EE73B5}" srcOrd="20" destOrd="0" presId="urn:microsoft.com/office/officeart/2005/8/layout/default#4"/>
    <dgm:cxn modelId="{B96871D5-C5C6-4607-B756-8D1AE9D255B8}" type="presParOf" srcId="{E9FC3740-9719-42AF-950E-F0F1132E5103}" destId="{E2CE8A07-CFD4-4923-969C-3DFAFF42A4FD}" srcOrd="21" destOrd="0" presId="urn:microsoft.com/office/officeart/2005/8/layout/default#4"/>
    <dgm:cxn modelId="{5E95C99F-6C44-470F-A3D0-5ADEECDE1AA9}" type="presParOf" srcId="{E9FC3740-9719-42AF-950E-F0F1132E5103}" destId="{DCB3E1E2-A368-4324-A1DF-40BB64994DC4}" srcOrd="22" destOrd="0" presId="urn:microsoft.com/office/officeart/2005/8/layout/default#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8051-8B15-4173-A872-1F52D083A94F}" type="datetimeFigureOut">
              <a:rPr lang="pt-PT" smtClean="0"/>
              <a:pPr/>
              <a:t>24/01/2016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DA5F-9732-423F-AD15-A4BAA4EF14A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8320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8051-8B15-4173-A872-1F52D083A94F}" type="datetimeFigureOut">
              <a:rPr lang="pt-PT" smtClean="0"/>
              <a:pPr/>
              <a:t>24/01/2016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DA5F-9732-423F-AD15-A4BAA4EF14A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26233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8051-8B15-4173-A872-1F52D083A94F}" type="datetimeFigureOut">
              <a:rPr lang="pt-PT" smtClean="0"/>
              <a:pPr/>
              <a:t>24/01/2016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DA5F-9732-423F-AD15-A4BAA4EF14A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57957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8051-8B15-4173-A872-1F52D083A94F}" type="datetimeFigureOut">
              <a:rPr lang="pt-PT" smtClean="0"/>
              <a:pPr/>
              <a:t>24/01/2016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DA5F-9732-423F-AD15-A4BAA4EF14A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17393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8051-8B15-4173-A872-1F52D083A94F}" type="datetimeFigureOut">
              <a:rPr lang="pt-PT" smtClean="0"/>
              <a:pPr/>
              <a:t>24/01/2016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DA5F-9732-423F-AD15-A4BAA4EF14A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04281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8051-8B15-4173-A872-1F52D083A94F}" type="datetimeFigureOut">
              <a:rPr lang="pt-PT" smtClean="0"/>
              <a:pPr/>
              <a:t>24/01/2016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DA5F-9732-423F-AD15-A4BAA4EF14A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965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8051-8B15-4173-A872-1F52D083A94F}" type="datetimeFigureOut">
              <a:rPr lang="pt-PT" smtClean="0"/>
              <a:pPr/>
              <a:t>24/01/2016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DA5F-9732-423F-AD15-A4BAA4EF14A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65477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8051-8B15-4173-A872-1F52D083A94F}" type="datetimeFigureOut">
              <a:rPr lang="pt-PT" smtClean="0"/>
              <a:pPr/>
              <a:t>24/01/2016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DA5F-9732-423F-AD15-A4BAA4EF14A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7706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8051-8B15-4173-A872-1F52D083A94F}" type="datetimeFigureOut">
              <a:rPr lang="pt-PT" smtClean="0"/>
              <a:pPr/>
              <a:t>24/01/2016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DA5F-9732-423F-AD15-A4BAA4EF14A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54557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8051-8B15-4173-A872-1F52D083A94F}" type="datetimeFigureOut">
              <a:rPr lang="pt-PT" smtClean="0"/>
              <a:pPr/>
              <a:t>24/01/2016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DA5F-9732-423F-AD15-A4BAA4EF14A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24761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98051-8B15-4173-A872-1F52D083A94F}" type="datetimeFigureOut">
              <a:rPr lang="pt-PT" smtClean="0"/>
              <a:pPr/>
              <a:t>24/01/2016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F5DA5F-9732-423F-AD15-A4BAA4EF14A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48995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98051-8B15-4173-A872-1F52D083A94F}" type="datetimeFigureOut">
              <a:rPr lang="pt-PT" smtClean="0"/>
              <a:pPr/>
              <a:t>24/01/2016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5DA5F-9732-423F-AD15-A4BAA4EF14AB}" type="slidenum">
              <a:rPr lang="pt-PT" smtClean="0"/>
              <a:pPr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11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10000" r="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647873" y="968685"/>
            <a:ext cx="7286577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t-PT" sz="5400" b="0" cap="none" spc="0" dirty="0" smtClean="0">
                <a:ln w="0"/>
                <a:solidFill>
                  <a:schemeClr val="bg1"/>
                </a:solidFill>
                <a:latin typeface="Helvetica Black" pitchFamily="34" charset="0"/>
              </a:rPr>
              <a:t>Aliança</a:t>
            </a:r>
          </a:p>
          <a:p>
            <a:r>
              <a:rPr lang="pt-PT" sz="5400" dirty="0" smtClean="0">
                <a:ln w="0"/>
                <a:solidFill>
                  <a:schemeClr val="bg1"/>
                </a:solidFill>
                <a:latin typeface="Helvetica Black" pitchFamily="34" charset="0"/>
              </a:rPr>
              <a:t>Objetivos de Desenvolvimento Sustentável Portugal</a:t>
            </a:r>
            <a:endParaRPr lang="pt-PT" sz="5400" b="0" cap="none" spc="0" dirty="0">
              <a:ln w="0"/>
              <a:solidFill>
                <a:schemeClr val="bg1"/>
              </a:solidFill>
              <a:latin typeface="Helvetica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49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Marcador de Posição de Conteúdo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0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Marcador de Posição de Conteúdo 1"/>
          <p:cNvSpPr txBox="1">
            <a:spLocks/>
          </p:cNvSpPr>
          <p:nvPr/>
        </p:nvSpPr>
        <p:spPr>
          <a:xfrm>
            <a:off x="-1146412" y="742451"/>
            <a:ext cx="9608023" cy="731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33513" indent="0" defTabSz="717550">
              <a:buNone/>
            </a:pPr>
            <a:r>
              <a:rPr lang="pt-PT" sz="4400" dirty="0" smtClean="0">
                <a:solidFill>
                  <a:schemeClr val="bg1"/>
                </a:solidFill>
              </a:rPr>
              <a:t>Ações Planeadas</a:t>
            </a:r>
            <a:endParaRPr lang="en-US" sz="44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PT" sz="4400" dirty="0"/>
          </a:p>
        </p:txBody>
      </p:sp>
      <p:sp>
        <p:nvSpPr>
          <p:cNvPr id="6" name="Marcador de Posição de Conteúdo 1"/>
          <p:cNvSpPr txBox="1">
            <a:spLocks/>
          </p:cNvSpPr>
          <p:nvPr/>
        </p:nvSpPr>
        <p:spPr>
          <a:xfrm>
            <a:off x="557378" y="1985415"/>
            <a:ext cx="10584979" cy="39817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33513" indent="0" defTabSz="717550">
              <a:buFont typeface="Arial" panose="020B0604020202020204" pitchFamily="34" charset="0"/>
              <a:buNone/>
            </a:pPr>
            <a:r>
              <a:rPr lang="en-US" sz="3600" dirty="0" err="1" smtClean="0">
                <a:solidFill>
                  <a:schemeClr val="bg1"/>
                </a:solidFill>
              </a:rPr>
              <a:t>Coorganização</a:t>
            </a:r>
            <a:r>
              <a:rPr lang="en-US" sz="3600" dirty="0" smtClean="0">
                <a:solidFill>
                  <a:schemeClr val="bg1"/>
                </a:solidFill>
              </a:rPr>
              <a:t>, com a </a:t>
            </a:r>
            <a:r>
              <a:rPr lang="en-US" sz="3600" dirty="0" err="1" smtClean="0">
                <a:solidFill>
                  <a:schemeClr val="bg1"/>
                </a:solidFill>
              </a:rPr>
              <a:t>Associação</a:t>
            </a:r>
            <a:r>
              <a:rPr lang="en-US" sz="3600" dirty="0" smtClean="0">
                <a:solidFill>
                  <a:schemeClr val="bg1"/>
                </a:solidFill>
              </a:rPr>
              <a:t> Portuguesa de </a:t>
            </a:r>
            <a:r>
              <a:rPr lang="en-US" sz="3600" dirty="0" err="1" smtClean="0">
                <a:solidFill>
                  <a:schemeClr val="bg1"/>
                </a:solidFill>
              </a:rPr>
              <a:t>Ética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Empresarial</a:t>
            </a:r>
            <a:r>
              <a:rPr lang="en-US" sz="3600" dirty="0" smtClean="0">
                <a:solidFill>
                  <a:schemeClr val="bg1"/>
                </a:solidFill>
              </a:rPr>
              <a:t> (APEE) da 11ª </a:t>
            </a:r>
            <a:r>
              <a:rPr lang="en-US" sz="3600" dirty="0" err="1" smtClean="0">
                <a:solidFill>
                  <a:schemeClr val="bg1"/>
                </a:solidFill>
              </a:rPr>
              <a:t>Edição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Semana</a:t>
            </a:r>
            <a:r>
              <a:rPr lang="en-US" sz="3600" dirty="0" smtClean="0">
                <a:solidFill>
                  <a:schemeClr val="bg1"/>
                </a:solidFill>
              </a:rPr>
              <a:t> da </a:t>
            </a:r>
            <a:r>
              <a:rPr lang="en-US" sz="3600" dirty="0" err="1" smtClean="0">
                <a:solidFill>
                  <a:schemeClr val="bg1"/>
                </a:solidFill>
              </a:rPr>
              <a:t>Responsabilidade</a:t>
            </a:r>
            <a:r>
              <a:rPr lang="en-US" sz="3600" dirty="0" smtClean="0">
                <a:solidFill>
                  <a:schemeClr val="bg1"/>
                </a:solidFill>
              </a:rPr>
              <a:t> Social</a:t>
            </a:r>
          </a:p>
          <a:p>
            <a:pPr marL="1433513" indent="0" defTabSz="717550">
              <a:buFont typeface="Arial" panose="020B0604020202020204" pitchFamily="34" charset="0"/>
              <a:buNone/>
            </a:pPr>
            <a:r>
              <a:rPr lang="en-US" sz="3600" i="1" dirty="0" smtClean="0">
                <a:solidFill>
                  <a:schemeClr val="bg1"/>
                </a:solidFill>
              </a:rPr>
              <a:t/>
            </a:r>
            <a:br>
              <a:rPr lang="en-US" sz="3600" i="1" dirty="0" smtClean="0">
                <a:solidFill>
                  <a:schemeClr val="bg1"/>
                </a:solidFill>
              </a:rPr>
            </a:br>
            <a:endParaRPr lang="en-US" sz="3600" i="1" dirty="0" smtClean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1400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9" y="182507"/>
            <a:ext cx="966287" cy="1024463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48050" y="3720806"/>
            <a:ext cx="4895850" cy="2489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929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arcador de Posição de Conteúdo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0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pt-PT" dirty="0">
                <a:solidFill>
                  <a:schemeClr val="bg1"/>
                </a:solidFill>
                <a:latin typeface="Calibri Light" panose="020F03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Em setembro de 2015, 193 Estados, na Cimeira das Nações Unidas, em Nova Iorque, aprovaram a Agenda 2030, comprometendo-se com</a:t>
            </a:r>
            <a:r>
              <a:rPr lang="pt-PT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pt-PT" b="1" dirty="0">
                <a:solidFill>
                  <a:schemeClr val="bg1"/>
                </a:solidFill>
                <a:latin typeface="Calibri Light" panose="020F03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17 Objetivos de Desenvolvimento Sustentável</a:t>
            </a:r>
            <a:r>
              <a:rPr lang="pt-PT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pt-PT" dirty="0">
                <a:solidFill>
                  <a:schemeClr val="bg1"/>
                </a:solidFill>
                <a:latin typeface="Calibri Light" panose="020F03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(ODS) e com 169 metas.</a:t>
            </a:r>
          </a:p>
          <a:p>
            <a:endParaRPr lang="pt-PT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3790078"/>
            <a:ext cx="8128000" cy="1862561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64" r="13211"/>
          <a:stretch/>
        </p:blipFill>
        <p:spPr>
          <a:xfrm>
            <a:off x="9278470" y="4781551"/>
            <a:ext cx="808505" cy="799158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9" y="182507"/>
            <a:ext cx="966287" cy="102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Marcador de Posição de Conteúdo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0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Marcador de Posição de Conteúdo 1"/>
          <p:cNvSpPr txBox="1">
            <a:spLocks/>
          </p:cNvSpPr>
          <p:nvPr/>
        </p:nvSpPr>
        <p:spPr>
          <a:xfrm>
            <a:off x="678401" y="1849651"/>
            <a:ext cx="10584979" cy="398178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33513" indent="0" defTabSz="717550">
              <a:buFont typeface="Arial" panose="020B0604020202020204" pitchFamily="34" charset="0"/>
              <a:buNone/>
            </a:pPr>
            <a:r>
              <a:rPr lang="pt-PT" sz="11200" dirty="0" smtClean="0">
                <a:solidFill>
                  <a:schemeClr val="bg1"/>
                </a:solidFill>
              </a:rPr>
              <a:t>17. Reforçar os meios de implementação e revitalizar a parceria global para o desenvolvimento sustentável </a:t>
            </a:r>
          </a:p>
          <a:p>
            <a:pPr indent="0">
              <a:buNone/>
            </a:pPr>
            <a:endParaRPr lang="pt-PT" sz="4400" i="1" dirty="0" smtClean="0">
              <a:solidFill>
                <a:schemeClr val="bg1"/>
              </a:solidFill>
            </a:endParaRPr>
          </a:p>
          <a:p>
            <a:pPr indent="1558925"/>
            <a:endParaRPr lang="pt-PT" sz="4400" i="1" dirty="0" smtClean="0">
              <a:solidFill>
                <a:schemeClr val="bg1"/>
              </a:solidFill>
            </a:endParaRPr>
          </a:p>
          <a:p>
            <a:pPr marL="1433513" indent="0">
              <a:buFont typeface="Arial" panose="020B0604020202020204" pitchFamily="34" charset="0"/>
              <a:buNone/>
            </a:pPr>
            <a:r>
              <a:rPr lang="en-US" sz="7200" i="1" dirty="0" smtClean="0">
                <a:solidFill>
                  <a:schemeClr val="bg1"/>
                </a:solidFill>
              </a:rPr>
              <a:t>Multi-stakeholder partnerships</a:t>
            </a:r>
          </a:p>
          <a:p>
            <a:pPr marL="1433513" indent="0">
              <a:spcBef>
                <a:spcPts val="2400"/>
              </a:spcBef>
              <a:buFont typeface="Arial" panose="020B0604020202020204" pitchFamily="34" charset="0"/>
              <a:buNone/>
            </a:pPr>
            <a:r>
              <a:rPr lang="en-US" sz="7200" b="1" i="1" dirty="0" smtClean="0">
                <a:solidFill>
                  <a:schemeClr val="bg1"/>
                </a:solidFill>
              </a:rPr>
              <a:t>17.16</a:t>
            </a:r>
            <a:r>
              <a:rPr lang="en-US" sz="7200" i="1" dirty="0" smtClean="0">
                <a:solidFill>
                  <a:schemeClr val="bg1"/>
                </a:solidFill>
              </a:rPr>
              <a:t>Enhance the global partnership for sustainable development, complemented by multi-stakeholder partnerships that mobilize and share knowledge, expertise, technology and financial resources, to support the achievement of the sustainable development goals in all countries, in particular developing countries </a:t>
            </a:r>
            <a:br>
              <a:rPr lang="en-US" sz="7200" i="1" dirty="0" smtClean="0">
                <a:solidFill>
                  <a:schemeClr val="bg1"/>
                </a:solidFill>
              </a:rPr>
            </a:br>
            <a:endParaRPr lang="en-US" sz="7200" i="1" dirty="0" smtClean="0">
              <a:solidFill>
                <a:schemeClr val="bg1"/>
              </a:solidFill>
            </a:endParaRPr>
          </a:p>
          <a:p>
            <a:pPr marL="1433513" indent="0">
              <a:buFont typeface="Arial" panose="020B0604020202020204" pitchFamily="34" charset="0"/>
              <a:buNone/>
            </a:pPr>
            <a:r>
              <a:rPr lang="en-US" sz="7200" b="1" i="1" dirty="0" smtClean="0">
                <a:solidFill>
                  <a:schemeClr val="bg1"/>
                </a:solidFill>
              </a:rPr>
              <a:t>17.17</a:t>
            </a:r>
            <a:r>
              <a:rPr lang="en-US" sz="7200" i="1" dirty="0" smtClean="0">
                <a:solidFill>
                  <a:schemeClr val="bg1"/>
                </a:solidFill>
              </a:rPr>
              <a:t>Encourage and promote effective public, public-private and civil society partnerships, building on the experience and resourcing strategies of partnerships”</a:t>
            </a:r>
            <a:r>
              <a:rPr lang="en-US" sz="7200" dirty="0" smtClean="0"/>
              <a:t/>
            </a:r>
            <a:br>
              <a:rPr lang="en-US" sz="7200" dirty="0" smtClean="0"/>
            </a:br>
            <a:endParaRPr lang="en-US" sz="72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PT" dirty="0"/>
          </a:p>
        </p:txBody>
      </p:sp>
      <p:pic>
        <p:nvPicPr>
          <p:cNvPr id="8" name="Imagem 7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23" t="67950" r="21226" b="10782"/>
          <a:stretch/>
        </p:blipFill>
        <p:spPr>
          <a:xfrm>
            <a:off x="673286" y="1873345"/>
            <a:ext cx="1400033" cy="1333829"/>
          </a:xfrm>
          <a:prstGeom prst="rect">
            <a:avLst/>
          </a:prstGeom>
        </p:spPr>
      </p:pic>
      <p:sp>
        <p:nvSpPr>
          <p:cNvPr id="9" name="Retângulo 8"/>
          <p:cNvSpPr/>
          <p:nvPr/>
        </p:nvSpPr>
        <p:spPr>
          <a:xfrm rot="5400000">
            <a:off x="283778" y="3437506"/>
            <a:ext cx="2179045" cy="1400033"/>
          </a:xfrm>
          <a:prstGeom prst="rect">
            <a:avLst/>
          </a:prstGeom>
          <a:solidFill>
            <a:srgbClr val="1948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9" y="182507"/>
            <a:ext cx="966287" cy="102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94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Marcador de Posição de Conteúdo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0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Marcador de Posição de Conteúdo 1"/>
          <p:cNvSpPr txBox="1">
            <a:spLocks/>
          </p:cNvSpPr>
          <p:nvPr/>
        </p:nvSpPr>
        <p:spPr>
          <a:xfrm>
            <a:off x="673286" y="1914898"/>
            <a:ext cx="10584979" cy="3174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33513" indent="0" defTabSz="717550">
              <a:buNone/>
            </a:pPr>
            <a:r>
              <a:rPr lang="pt-PT" dirty="0">
                <a:solidFill>
                  <a:schemeClr val="bg1"/>
                </a:solidFill>
              </a:rPr>
              <a:t>O United </a:t>
            </a:r>
            <a:r>
              <a:rPr lang="pt-PT" dirty="0" err="1">
                <a:solidFill>
                  <a:schemeClr val="bg1"/>
                </a:solidFill>
              </a:rPr>
              <a:t>Nations</a:t>
            </a:r>
            <a:r>
              <a:rPr lang="pt-PT" dirty="0">
                <a:solidFill>
                  <a:schemeClr val="bg1"/>
                </a:solidFill>
              </a:rPr>
              <a:t> Global </a:t>
            </a:r>
            <a:r>
              <a:rPr lang="pt-PT" dirty="0" err="1">
                <a:solidFill>
                  <a:schemeClr val="bg1"/>
                </a:solidFill>
              </a:rPr>
              <a:t>Compact</a:t>
            </a:r>
            <a:r>
              <a:rPr lang="pt-PT" dirty="0">
                <a:solidFill>
                  <a:schemeClr val="bg1"/>
                </a:solidFill>
              </a:rPr>
              <a:t> e a sua rede portuguesa Global </a:t>
            </a:r>
            <a:r>
              <a:rPr lang="pt-PT" dirty="0" err="1">
                <a:solidFill>
                  <a:schemeClr val="bg1"/>
                </a:solidFill>
              </a:rPr>
              <a:t>Compact</a:t>
            </a:r>
            <a:r>
              <a:rPr lang="pt-PT" dirty="0">
                <a:solidFill>
                  <a:schemeClr val="bg1"/>
                </a:solidFill>
              </a:rPr>
              <a:t> Network Portugal têm mandato para organizar a contribuição do Sector Empresarial para a realização dos ODS.</a:t>
            </a:r>
          </a:p>
          <a:p>
            <a:pPr marL="1433513" indent="0" defTabSz="717550">
              <a:buFont typeface="Arial" panose="020B0604020202020204" pitchFamily="34" charset="0"/>
              <a:buNone/>
            </a:pPr>
            <a:r>
              <a:rPr lang="en-US" sz="4500" dirty="0" smtClean="0"/>
              <a:t/>
            </a:r>
            <a:br>
              <a:rPr lang="en-US" sz="4500" dirty="0" smtClean="0"/>
            </a:br>
            <a:endParaRPr lang="en-US" sz="45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PT" dirty="0"/>
          </a:p>
        </p:txBody>
      </p:sp>
      <p:pic>
        <p:nvPicPr>
          <p:cNvPr id="9" name="Imagem 8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23" t="67950" r="21226" b="10782"/>
          <a:stretch/>
        </p:blipFill>
        <p:spPr>
          <a:xfrm>
            <a:off x="673286" y="1873345"/>
            <a:ext cx="1400033" cy="1333829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 rot="5400000">
            <a:off x="293304" y="3447031"/>
            <a:ext cx="2159995" cy="1400033"/>
          </a:xfrm>
          <a:prstGeom prst="rect">
            <a:avLst/>
          </a:prstGeom>
          <a:solidFill>
            <a:srgbClr val="1948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9" y="182507"/>
            <a:ext cx="966287" cy="102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94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7C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50" y="1502608"/>
            <a:ext cx="10706100" cy="4117142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9" y="182507"/>
            <a:ext cx="966287" cy="102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12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Marcador de Posição de Conteúdo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0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Marcador de Posição de Conteúdo 1"/>
          <p:cNvSpPr txBox="1">
            <a:spLocks/>
          </p:cNvSpPr>
          <p:nvPr/>
        </p:nvSpPr>
        <p:spPr>
          <a:xfrm>
            <a:off x="-1146412" y="742451"/>
            <a:ext cx="9608023" cy="73150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33513" indent="0" defTabSz="717550">
              <a:buNone/>
            </a:pPr>
            <a:r>
              <a:rPr lang="pt-PT" sz="17600" dirty="0" smtClean="0">
                <a:solidFill>
                  <a:schemeClr val="bg1"/>
                </a:solidFill>
              </a:rPr>
              <a:t>Plataforma Multistakeholder</a:t>
            </a:r>
          </a:p>
          <a:p>
            <a:pPr marL="1433513" indent="0" defTabSz="717550">
              <a:buFont typeface="Arial" panose="020B0604020202020204" pitchFamily="34" charset="0"/>
              <a:buNone/>
            </a:pPr>
            <a:r>
              <a:rPr lang="en-US" sz="4500" dirty="0" smtClean="0"/>
              <a:t/>
            </a:r>
            <a:br>
              <a:rPr lang="en-US" sz="4500" dirty="0" smtClean="0"/>
            </a:br>
            <a:endParaRPr lang="en-US" sz="45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PT" dirty="0"/>
          </a:p>
        </p:txBody>
      </p:sp>
      <p:graphicFrame>
        <p:nvGraphicFramePr>
          <p:cNvPr id="10" name="Diagrama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0174696"/>
              </p:ext>
            </p:extLst>
          </p:nvPr>
        </p:nvGraphicFramePr>
        <p:xfrm>
          <a:off x="2209800" y="1409700"/>
          <a:ext cx="10062432" cy="5298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Retângulo 10"/>
          <p:cNvSpPr/>
          <p:nvPr/>
        </p:nvSpPr>
        <p:spPr>
          <a:xfrm>
            <a:off x="228600" y="2152650"/>
            <a:ext cx="2743201" cy="30670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r>
              <a:rPr lang="pt-PT" b="1" dirty="0" smtClean="0">
                <a:solidFill>
                  <a:schemeClr val="bg1"/>
                </a:solidFill>
                <a:latin typeface="+mj-lt"/>
              </a:rPr>
              <a:t>Para ser Membro:</a:t>
            </a:r>
          </a:p>
          <a:p>
            <a:endParaRPr lang="pt-PT" b="1" dirty="0" smtClean="0">
              <a:solidFill>
                <a:schemeClr val="bg1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b="1" dirty="0" smtClean="0">
                <a:solidFill>
                  <a:schemeClr val="bg1"/>
                </a:solidFill>
                <a:latin typeface="+mj-lt"/>
              </a:rPr>
              <a:t>Cumprir condições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PT" b="1" dirty="0" smtClean="0">
              <a:solidFill>
                <a:schemeClr val="bg1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b="1" dirty="0" smtClean="0">
                <a:solidFill>
                  <a:schemeClr val="bg1"/>
                </a:solidFill>
                <a:latin typeface="+mj-lt"/>
              </a:rPr>
              <a:t>Aceitar Termos de Referência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PT" b="1" dirty="0" smtClean="0">
              <a:solidFill>
                <a:schemeClr val="bg1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PT" b="1" dirty="0" smtClean="0">
                <a:solidFill>
                  <a:schemeClr val="bg1"/>
                </a:solidFill>
                <a:latin typeface="+mj-lt"/>
              </a:rPr>
              <a:t>Declarar Compromisso para com os ODS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9" y="182507"/>
            <a:ext cx="966287" cy="102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77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49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Posição de Conteúdo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0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976504674"/>
              </p:ext>
            </p:extLst>
          </p:nvPr>
        </p:nvGraphicFramePr>
        <p:xfrm>
          <a:off x="252412" y="517760"/>
          <a:ext cx="11687175" cy="7029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Marcador de Posição de Conteúdo 1"/>
          <p:cNvSpPr txBox="1">
            <a:spLocks/>
          </p:cNvSpPr>
          <p:nvPr/>
        </p:nvSpPr>
        <p:spPr>
          <a:xfrm>
            <a:off x="-1146412" y="742451"/>
            <a:ext cx="9608023" cy="73150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33513" indent="0" defTabSz="717550">
              <a:buNone/>
            </a:pPr>
            <a:r>
              <a:rPr lang="pt-PT" sz="17600" dirty="0" smtClean="0">
                <a:solidFill>
                  <a:schemeClr val="bg1"/>
                </a:solidFill>
              </a:rPr>
              <a:t>Objetivos da Aliança para os ODS</a:t>
            </a:r>
            <a:endParaRPr lang="pt-PT" sz="17600" dirty="0">
              <a:solidFill>
                <a:schemeClr val="bg1"/>
              </a:solidFill>
            </a:endParaRPr>
          </a:p>
          <a:p>
            <a:pPr marL="1433513" indent="0" defTabSz="717550">
              <a:buFont typeface="Arial" panose="020B0604020202020204" pitchFamily="34" charset="0"/>
              <a:buNone/>
            </a:pPr>
            <a:r>
              <a:rPr lang="en-US" sz="4500" dirty="0" smtClean="0"/>
              <a:t/>
            </a:r>
            <a:br>
              <a:rPr lang="en-US" sz="4500" dirty="0" smtClean="0"/>
            </a:br>
            <a:endParaRPr lang="en-US" sz="45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PT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9" y="182507"/>
            <a:ext cx="966287" cy="102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99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Marcador de Posição de Conteúdo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0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Marcador de Posição de Conteúdo 1"/>
          <p:cNvSpPr txBox="1">
            <a:spLocks/>
          </p:cNvSpPr>
          <p:nvPr/>
        </p:nvSpPr>
        <p:spPr>
          <a:xfrm>
            <a:off x="-1146412" y="742451"/>
            <a:ext cx="9608023" cy="73150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33513" indent="0" defTabSz="717550">
              <a:buNone/>
            </a:pPr>
            <a:r>
              <a:rPr lang="pt-PT" sz="17600" dirty="0" smtClean="0">
                <a:solidFill>
                  <a:schemeClr val="bg1"/>
                </a:solidFill>
              </a:rPr>
              <a:t>Conselho Superior de Honra (CSH)</a:t>
            </a:r>
            <a:endParaRPr lang="pt-PT" dirty="0"/>
          </a:p>
        </p:txBody>
      </p:sp>
      <p:sp>
        <p:nvSpPr>
          <p:cNvPr id="6" name="Marcador de Posição de Conteúdo 1"/>
          <p:cNvSpPr txBox="1">
            <a:spLocks/>
          </p:cNvSpPr>
          <p:nvPr/>
        </p:nvSpPr>
        <p:spPr>
          <a:xfrm>
            <a:off x="261870" y="1290568"/>
            <a:ext cx="11930130" cy="5415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indent="0" defTabSz="717550">
              <a:buFont typeface="Arial" panose="020B0604020202020204" pitchFamily="34" charset="0"/>
              <a:buNone/>
            </a:pPr>
            <a:r>
              <a:rPr lang="pt-PT" sz="1800" b="1" i="1" dirty="0" smtClean="0">
                <a:solidFill>
                  <a:schemeClr val="bg1"/>
                </a:solidFill>
              </a:rPr>
              <a:t>PRESIDENTE DO CSH – Dr. Carlos Monjardino, Presidente da Fundação Oriente</a:t>
            </a:r>
          </a:p>
          <a:p>
            <a:pPr marL="266700" indent="0">
              <a:buNone/>
            </a:pPr>
            <a:r>
              <a:rPr lang="en-US" sz="1800" b="1" i="1" dirty="0" smtClean="0">
                <a:solidFill>
                  <a:schemeClr val="bg1"/>
                </a:solidFill>
              </a:rPr>
              <a:t>Dr. Jorge </a:t>
            </a:r>
            <a:r>
              <a:rPr lang="en-US" sz="1800" b="1" i="1" dirty="0" err="1" smtClean="0">
                <a:solidFill>
                  <a:schemeClr val="bg1"/>
                </a:solidFill>
              </a:rPr>
              <a:t>Sampaio</a:t>
            </a:r>
            <a:r>
              <a:rPr lang="en-US" sz="1800" b="1" i="1" dirty="0" smtClean="0">
                <a:solidFill>
                  <a:schemeClr val="bg1"/>
                </a:solidFill>
              </a:rPr>
              <a:t>, Ex </a:t>
            </a:r>
            <a:r>
              <a:rPr lang="en-US" sz="1800" b="1" i="1" dirty="0" err="1" smtClean="0">
                <a:solidFill>
                  <a:schemeClr val="bg1"/>
                </a:solidFill>
              </a:rPr>
              <a:t>Presidente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da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República</a:t>
            </a:r>
            <a:endParaRPr lang="en-US" sz="1800" b="1" i="1" dirty="0" smtClean="0">
              <a:solidFill>
                <a:schemeClr val="bg1"/>
              </a:solidFill>
            </a:endParaRPr>
          </a:p>
          <a:p>
            <a:pPr marL="266700" indent="0">
              <a:buNone/>
            </a:pPr>
            <a:r>
              <a:rPr lang="en-US" sz="1800" b="1" i="1" dirty="0" smtClean="0">
                <a:solidFill>
                  <a:schemeClr val="bg1"/>
                </a:solidFill>
              </a:rPr>
              <a:t>Prof. </a:t>
            </a:r>
            <a:r>
              <a:rPr lang="en-US" sz="1800" b="1" i="1" dirty="0" err="1" smtClean="0">
                <a:solidFill>
                  <a:schemeClr val="bg1"/>
                </a:solidFill>
              </a:rPr>
              <a:t>Diogo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Freitas</a:t>
            </a:r>
            <a:r>
              <a:rPr lang="en-US" sz="1800" b="1" i="1" dirty="0" smtClean="0">
                <a:solidFill>
                  <a:schemeClr val="bg1"/>
                </a:solidFill>
              </a:rPr>
              <a:t> do </a:t>
            </a:r>
            <a:r>
              <a:rPr lang="en-US" sz="1800" b="1" i="1" dirty="0" err="1" smtClean="0">
                <a:solidFill>
                  <a:schemeClr val="bg1"/>
                </a:solidFill>
              </a:rPr>
              <a:t>Amaral</a:t>
            </a:r>
            <a:r>
              <a:rPr lang="en-US" sz="1800" b="1" i="1" dirty="0" smtClean="0">
                <a:solidFill>
                  <a:schemeClr val="bg1"/>
                </a:solidFill>
              </a:rPr>
              <a:t>, Ex </a:t>
            </a:r>
            <a:r>
              <a:rPr lang="en-US" sz="1800" b="1" i="1" dirty="0" err="1" smtClean="0">
                <a:solidFill>
                  <a:schemeClr val="bg1"/>
                </a:solidFill>
              </a:rPr>
              <a:t>Presidente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da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Assembleia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Geral</a:t>
            </a:r>
            <a:r>
              <a:rPr lang="en-US" sz="1800" b="1" i="1" dirty="0" smtClean="0">
                <a:solidFill>
                  <a:schemeClr val="bg1"/>
                </a:solidFill>
              </a:rPr>
              <a:t> das NU</a:t>
            </a:r>
          </a:p>
          <a:p>
            <a:pPr marL="266700" indent="0">
              <a:buFont typeface="Arial" panose="020B0604020202020204" pitchFamily="34" charset="0"/>
              <a:buNone/>
            </a:pPr>
            <a:r>
              <a:rPr lang="en-US" sz="1800" b="1" i="1" dirty="0" smtClean="0">
                <a:solidFill>
                  <a:schemeClr val="bg1"/>
                </a:solidFill>
              </a:rPr>
              <a:t>Eng. </a:t>
            </a:r>
            <a:r>
              <a:rPr lang="en-US" sz="1800" b="1" i="1" dirty="0" err="1" smtClean="0">
                <a:solidFill>
                  <a:schemeClr val="bg1"/>
                </a:solidFill>
              </a:rPr>
              <a:t>António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Guterres</a:t>
            </a:r>
            <a:r>
              <a:rPr lang="en-US" sz="1800" b="1" i="1" dirty="0" smtClean="0">
                <a:solidFill>
                  <a:schemeClr val="bg1"/>
                </a:solidFill>
              </a:rPr>
              <a:t>, Alto </a:t>
            </a:r>
            <a:r>
              <a:rPr lang="en-US" sz="1800" b="1" i="1" dirty="0" err="1" smtClean="0">
                <a:solidFill>
                  <a:schemeClr val="bg1"/>
                </a:solidFill>
              </a:rPr>
              <a:t>Comissário</a:t>
            </a:r>
            <a:r>
              <a:rPr lang="en-US" sz="1800" b="1" i="1" dirty="0" smtClean="0">
                <a:solidFill>
                  <a:schemeClr val="bg1"/>
                </a:solidFill>
              </a:rPr>
              <a:t> das NU para </a:t>
            </a:r>
            <a:r>
              <a:rPr lang="en-US" sz="1800" b="1" i="1" dirty="0" err="1" smtClean="0">
                <a:solidFill>
                  <a:schemeClr val="bg1"/>
                </a:solidFill>
              </a:rPr>
              <a:t>os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Refugiados</a:t>
            </a:r>
            <a:endParaRPr lang="en-US" sz="1800" b="1" i="1" dirty="0" smtClean="0">
              <a:solidFill>
                <a:schemeClr val="bg1"/>
              </a:solidFill>
            </a:endParaRPr>
          </a:p>
          <a:p>
            <a:pPr marL="266700" indent="0">
              <a:buFont typeface="Arial" panose="020B0604020202020204" pitchFamily="34" charset="0"/>
              <a:buNone/>
            </a:pPr>
            <a:r>
              <a:rPr lang="en-US" sz="1800" b="1" i="1" dirty="0" smtClean="0">
                <a:solidFill>
                  <a:schemeClr val="bg1"/>
                </a:solidFill>
              </a:rPr>
              <a:t>Prof. Carlos </a:t>
            </a:r>
            <a:r>
              <a:rPr lang="en-US" sz="1800" b="1" i="1" dirty="0" err="1" smtClean="0">
                <a:solidFill>
                  <a:schemeClr val="bg1"/>
                </a:solidFill>
              </a:rPr>
              <a:t>Zorrinho</a:t>
            </a:r>
            <a:r>
              <a:rPr lang="en-US" sz="1800" b="1" i="1" dirty="0" smtClean="0">
                <a:solidFill>
                  <a:schemeClr val="bg1"/>
                </a:solidFill>
              </a:rPr>
              <a:t>, </a:t>
            </a:r>
            <a:r>
              <a:rPr lang="en-US" sz="1800" b="1" i="1" dirty="0" err="1" smtClean="0">
                <a:solidFill>
                  <a:schemeClr val="bg1"/>
                </a:solidFill>
              </a:rPr>
              <a:t>Deputado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Europeu</a:t>
            </a:r>
            <a:endParaRPr lang="en-US" sz="1800" b="1" i="1" dirty="0" smtClean="0">
              <a:solidFill>
                <a:schemeClr val="bg1"/>
              </a:solidFill>
            </a:endParaRPr>
          </a:p>
          <a:p>
            <a:pPr marL="266700" indent="0">
              <a:buFont typeface="Arial" panose="020B0604020202020204" pitchFamily="34" charset="0"/>
              <a:buNone/>
            </a:pPr>
            <a:r>
              <a:rPr lang="en-US" sz="1800" b="1" i="1" dirty="0" smtClean="0">
                <a:solidFill>
                  <a:schemeClr val="bg1"/>
                </a:solidFill>
              </a:rPr>
              <a:t>Dr. Paulo </a:t>
            </a:r>
            <a:r>
              <a:rPr lang="en-US" sz="1800" b="1" i="1" dirty="0" err="1" smtClean="0">
                <a:solidFill>
                  <a:schemeClr val="bg1"/>
                </a:solidFill>
              </a:rPr>
              <a:t>Bárcia</a:t>
            </a:r>
            <a:r>
              <a:rPr lang="en-US" sz="1800" b="1" i="1" dirty="0" smtClean="0">
                <a:solidFill>
                  <a:schemeClr val="bg1"/>
                </a:solidFill>
              </a:rPr>
              <a:t>, Ex </a:t>
            </a:r>
            <a:r>
              <a:rPr lang="en-US" sz="1800" b="1" i="1" dirty="0" err="1" smtClean="0">
                <a:solidFill>
                  <a:schemeClr val="bg1"/>
                </a:solidFill>
              </a:rPr>
              <a:t>Chefe</a:t>
            </a:r>
            <a:r>
              <a:rPr lang="en-US" sz="1800" b="1" i="1" dirty="0" smtClean="0">
                <a:solidFill>
                  <a:schemeClr val="bg1"/>
                </a:solidFill>
              </a:rPr>
              <a:t> do </a:t>
            </a:r>
            <a:r>
              <a:rPr lang="en-US" sz="1800" b="1" i="1" dirty="0" err="1" smtClean="0">
                <a:solidFill>
                  <a:schemeClr val="bg1"/>
                </a:solidFill>
              </a:rPr>
              <a:t>Gabinete</a:t>
            </a:r>
            <a:r>
              <a:rPr lang="en-US" sz="1800" b="1" i="1" dirty="0" smtClean="0">
                <a:solidFill>
                  <a:schemeClr val="bg1"/>
                </a:solidFill>
              </a:rPr>
              <a:t> do Director-</a:t>
            </a:r>
            <a:r>
              <a:rPr lang="en-US" sz="1800" b="1" i="1" dirty="0" err="1" smtClean="0">
                <a:solidFill>
                  <a:schemeClr val="bg1"/>
                </a:solidFill>
              </a:rPr>
              <a:t>Geral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da</a:t>
            </a:r>
            <a:r>
              <a:rPr lang="en-US" sz="1800" b="1" i="1" dirty="0" smtClean="0">
                <a:solidFill>
                  <a:schemeClr val="bg1"/>
                </a:solidFill>
              </a:rPr>
              <a:t> OIT </a:t>
            </a:r>
            <a:r>
              <a:rPr lang="en-US" sz="1800" b="1" i="1" dirty="0" err="1" smtClean="0">
                <a:solidFill>
                  <a:schemeClr val="bg1"/>
                </a:solidFill>
              </a:rPr>
              <a:t>em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Genebra</a:t>
            </a:r>
            <a:r>
              <a:rPr lang="en-US" sz="1800" b="1" i="1" dirty="0" smtClean="0">
                <a:solidFill>
                  <a:schemeClr val="bg1"/>
                </a:solidFill>
              </a:rPr>
              <a:t>. Ex </a:t>
            </a:r>
            <a:r>
              <a:rPr lang="en-US" sz="1800" b="1" i="1" dirty="0" err="1" smtClean="0">
                <a:solidFill>
                  <a:schemeClr val="bg1"/>
                </a:solidFill>
              </a:rPr>
              <a:t>Diretor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da</a:t>
            </a:r>
            <a:r>
              <a:rPr lang="en-US" sz="1800" b="1" i="1" dirty="0" smtClean="0">
                <a:solidFill>
                  <a:schemeClr val="bg1"/>
                </a:solidFill>
              </a:rPr>
              <a:t> OIT </a:t>
            </a:r>
            <a:r>
              <a:rPr lang="en-US" sz="1800" b="1" i="1" dirty="0" err="1" smtClean="0">
                <a:solidFill>
                  <a:schemeClr val="bg1"/>
                </a:solidFill>
              </a:rPr>
              <a:t>Lisboa</a:t>
            </a:r>
            <a:endParaRPr lang="en-US" sz="1800" b="1" i="1" dirty="0" smtClean="0">
              <a:solidFill>
                <a:schemeClr val="bg1"/>
              </a:solidFill>
            </a:endParaRPr>
          </a:p>
          <a:p>
            <a:pPr marL="266700" indent="0">
              <a:buFont typeface="Arial" panose="020B0604020202020204" pitchFamily="34" charset="0"/>
              <a:buNone/>
            </a:pPr>
            <a:r>
              <a:rPr lang="en-US" sz="1800" b="1" i="1" dirty="0" err="1" smtClean="0">
                <a:solidFill>
                  <a:schemeClr val="bg1"/>
                </a:solidFill>
              </a:rPr>
              <a:t>Eng</a:t>
            </a:r>
            <a:r>
              <a:rPr lang="en-US" sz="1800" b="1" i="1" dirty="0" smtClean="0">
                <a:solidFill>
                  <a:schemeClr val="bg1"/>
                </a:solidFill>
              </a:rPr>
              <a:t>ª. </a:t>
            </a:r>
            <a:r>
              <a:rPr lang="en-US" sz="1800" b="1" i="1" dirty="0" err="1" smtClean="0">
                <a:solidFill>
                  <a:schemeClr val="bg1"/>
                </a:solidFill>
              </a:rPr>
              <a:t>Guilhermina</a:t>
            </a:r>
            <a:r>
              <a:rPr lang="en-US" sz="1800" b="1" i="1" dirty="0" smtClean="0">
                <a:solidFill>
                  <a:schemeClr val="bg1"/>
                </a:solidFill>
              </a:rPr>
              <a:t> Teixeira, Ex-</a:t>
            </a:r>
            <a:r>
              <a:rPr lang="en-US" sz="1800" b="1" i="1" dirty="0" err="1" smtClean="0">
                <a:solidFill>
                  <a:schemeClr val="bg1"/>
                </a:solidFill>
              </a:rPr>
              <a:t>Funcionária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da</a:t>
            </a:r>
            <a:r>
              <a:rPr lang="en-US" sz="1800" b="1" i="1" dirty="0" smtClean="0">
                <a:solidFill>
                  <a:schemeClr val="bg1"/>
                </a:solidFill>
              </a:rPr>
              <a:t> FAO. 1ª </a:t>
            </a:r>
            <a:r>
              <a:rPr lang="en-US" sz="1800" b="1" i="1" dirty="0" err="1" smtClean="0">
                <a:solidFill>
                  <a:schemeClr val="bg1"/>
                </a:solidFill>
              </a:rPr>
              <a:t>Mulher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Representante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da</a:t>
            </a:r>
            <a:r>
              <a:rPr lang="en-US" sz="1800" b="1" i="1" dirty="0" smtClean="0">
                <a:solidFill>
                  <a:schemeClr val="bg1"/>
                </a:solidFill>
              </a:rPr>
              <a:t> FAO</a:t>
            </a:r>
          </a:p>
          <a:p>
            <a:pPr marL="266700" indent="0">
              <a:buNone/>
            </a:pPr>
            <a:r>
              <a:rPr lang="en-US" sz="1800" b="1" i="1" dirty="0" smtClean="0">
                <a:solidFill>
                  <a:schemeClr val="bg1"/>
                </a:solidFill>
              </a:rPr>
              <a:t>Prof. </a:t>
            </a:r>
            <a:r>
              <a:rPr lang="en-US" sz="1800" b="1" i="1" dirty="0" err="1" smtClean="0">
                <a:solidFill>
                  <a:schemeClr val="bg1"/>
                </a:solidFill>
              </a:rPr>
              <a:t>Rogério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Roque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Amaro</a:t>
            </a:r>
            <a:r>
              <a:rPr lang="en-US" sz="1800" b="1" i="1" dirty="0" smtClean="0">
                <a:solidFill>
                  <a:schemeClr val="bg1"/>
                </a:solidFill>
              </a:rPr>
              <a:t>, Professor , ISCTE</a:t>
            </a:r>
          </a:p>
          <a:p>
            <a:pPr marL="266700" indent="0">
              <a:buNone/>
            </a:pPr>
            <a:r>
              <a:rPr lang="en-US" sz="1800" b="1" i="1" dirty="0" smtClean="0">
                <a:solidFill>
                  <a:schemeClr val="bg1"/>
                </a:solidFill>
              </a:rPr>
              <a:t>Eng.ª Cristina Rocha, </a:t>
            </a:r>
            <a:r>
              <a:rPr lang="pt-PT" sz="1800" b="1" i="1" dirty="0" smtClean="0">
                <a:solidFill>
                  <a:schemeClr val="bg1"/>
                </a:solidFill>
              </a:rPr>
              <a:t>Investigadora, Unidade de Eficiência Energética, LNEG</a:t>
            </a:r>
            <a:endParaRPr lang="en-US" sz="1800" b="1" i="1" dirty="0" smtClean="0">
              <a:solidFill>
                <a:schemeClr val="bg1"/>
              </a:solidFill>
            </a:endParaRPr>
          </a:p>
          <a:p>
            <a:pPr marL="266700" indent="0">
              <a:buFont typeface="Arial" panose="020B0604020202020204" pitchFamily="34" charset="0"/>
              <a:buNone/>
            </a:pPr>
            <a:r>
              <a:rPr lang="en-US" sz="1800" b="1" i="1" dirty="0" smtClean="0">
                <a:solidFill>
                  <a:schemeClr val="bg1"/>
                </a:solidFill>
              </a:rPr>
              <a:t>Prof. Filipe Duarte dos Santos, Professor </a:t>
            </a:r>
            <a:r>
              <a:rPr lang="en-US" sz="1800" b="1" i="1" dirty="0" err="1" smtClean="0">
                <a:solidFill>
                  <a:schemeClr val="bg1"/>
                </a:solidFill>
              </a:rPr>
              <a:t>Catedrático</a:t>
            </a:r>
            <a:r>
              <a:rPr lang="en-US" sz="1800" b="1" i="1" dirty="0" smtClean="0">
                <a:solidFill>
                  <a:schemeClr val="bg1"/>
                </a:solidFill>
              </a:rPr>
              <a:t> da </a:t>
            </a:r>
            <a:r>
              <a:rPr lang="en-US" sz="1800" b="1" i="1" dirty="0" err="1" smtClean="0">
                <a:solidFill>
                  <a:schemeClr val="bg1"/>
                </a:solidFill>
              </a:rPr>
              <a:t>Faculdade</a:t>
            </a:r>
            <a:r>
              <a:rPr lang="en-US" sz="1800" b="1" i="1" dirty="0" smtClean="0">
                <a:solidFill>
                  <a:schemeClr val="bg1"/>
                </a:solidFill>
              </a:rPr>
              <a:t> de </a:t>
            </a:r>
            <a:r>
              <a:rPr lang="en-US" sz="1800" b="1" i="1" dirty="0" err="1" smtClean="0">
                <a:solidFill>
                  <a:schemeClr val="bg1"/>
                </a:solidFill>
              </a:rPr>
              <a:t>Ciências</a:t>
            </a:r>
            <a:r>
              <a:rPr lang="en-US" sz="1800" b="1" i="1" dirty="0" smtClean="0">
                <a:solidFill>
                  <a:schemeClr val="bg1"/>
                </a:solidFill>
              </a:rPr>
              <a:t> da </a:t>
            </a:r>
            <a:r>
              <a:rPr lang="en-US" sz="1800" b="1" i="1" dirty="0" err="1" smtClean="0">
                <a:solidFill>
                  <a:schemeClr val="bg1"/>
                </a:solidFill>
              </a:rPr>
              <a:t>Universidade</a:t>
            </a:r>
            <a:r>
              <a:rPr lang="en-US" sz="1800" b="1" i="1" dirty="0" smtClean="0">
                <a:solidFill>
                  <a:schemeClr val="bg1"/>
                </a:solidFill>
              </a:rPr>
              <a:t> de </a:t>
            </a:r>
            <a:r>
              <a:rPr lang="en-US" sz="1800" b="1" i="1" dirty="0" err="1" smtClean="0">
                <a:solidFill>
                  <a:schemeClr val="bg1"/>
                </a:solidFill>
              </a:rPr>
              <a:t>Lisboa</a:t>
            </a:r>
            <a:endParaRPr lang="en-US" sz="1800" b="1" i="1" dirty="0" smtClean="0">
              <a:solidFill>
                <a:schemeClr val="bg1"/>
              </a:solidFill>
            </a:endParaRPr>
          </a:p>
          <a:p>
            <a:pPr marL="266700" indent="0">
              <a:buFont typeface="Arial" panose="020B0604020202020204" pitchFamily="34" charset="0"/>
              <a:buNone/>
            </a:pPr>
            <a:r>
              <a:rPr lang="en-US" sz="1800" b="1" i="1" dirty="0" smtClean="0">
                <a:solidFill>
                  <a:schemeClr val="bg1"/>
                </a:solidFill>
              </a:rPr>
              <a:t>Prof. Maria </a:t>
            </a:r>
            <a:r>
              <a:rPr lang="en-US" sz="1800" b="1" i="1" dirty="0" err="1" smtClean="0">
                <a:solidFill>
                  <a:schemeClr val="bg1"/>
                </a:solidFill>
              </a:rPr>
              <a:t>João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Nicolau</a:t>
            </a:r>
            <a:r>
              <a:rPr lang="en-US" sz="1800" b="1" i="1" dirty="0" smtClean="0">
                <a:solidFill>
                  <a:schemeClr val="bg1"/>
                </a:solidFill>
              </a:rPr>
              <a:t> dos Santos, </a:t>
            </a:r>
            <a:r>
              <a:rPr lang="en-US" sz="1800" b="1" i="1" dirty="0" err="1" smtClean="0">
                <a:solidFill>
                  <a:schemeClr val="bg1"/>
                </a:solidFill>
              </a:rPr>
              <a:t>Professora</a:t>
            </a:r>
            <a:r>
              <a:rPr lang="en-US" sz="1800" b="1" i="1" dirty="0" smtClean="0">
                <a:solidFill>
                  <a:schemeClr val="bg1"/>
                </a:solidFill>
              </a:rPr>
              <a:t> - ISEG</a:t>
            </a:r>
          </a:p>
          <a:p>
            <a:pPr marL="266700" indent="0">
              <a:buNone/>
            </a:pPr>
            <a:r>
              <a:rPr lang="en-US" sz="1800" b="1" i="1" dirty="0" smtClean="0">
                <a:solidFill>
                  <a:schemeClr val="bg1"/>
                </a:solidFill>
              </a:rPr>
              <a:t>Prof.ª </a:t>
            </a:r>
            <a:r>
              <a:rPr lang="en-US" sz="1800" b="1" i="1" dirty="0" err="1" smtClean="0">
                <a:solidFill>
                  <a:schemeClr val="bg1"/>
                </a:solidFill>
              </a:rPr>
              <a:t>Doutora</a:t>
            </a:r>
            <a:r>
              <a:rPr lang="en-US" sz="1800" b="1" i="1" dirty="0" smtClean="0">
                <a:solidFill>
                  <a:schemeClr val="bg1"/>
                </a:solidFill>
              </a:rPr>
              <a:t> Cristina </a:t>
            </a:r>
            <a:r>
              <a:rPr lang="en-US" sz="1800" b="1" i="1" dirty="0" err="1" smtClean="0">
                <a:solidFill>
                  <a:schemeClr val="bg1"/>
                </a:solidFill>
              </a:rPr>
              <a:t>Cavaco</a:t>
            </a:r>
            <a:r>
              <a:rPr lang="en-US" sz="1800" b="1" i="1" dirty="0" smtClean="0">
                <a:solidFill>
                  <a:schemeClr val="bg1"/>
                </a:solidFill>
              </a:rPr>
              <a:t>. </a:t>
            </a:r>
            <a:r>
              <a:rPr lang="en-US" sz="1800" b="1" i="1" dirty="0" err="1" smtClean="0">
                <a:solidFill>
                  <a:schemeClr val="bg1"/>
                </a:solidFill>
              </a:rPr>
              <a:t>Subdiretora-Geral</a:t>
            </a:r>
            <a:r>
              <a:rPr lang="en-US" sz="1800" b="1" i="1" dirty="0" smtClean="0">
                <a:solidFill>
                  <a:schemeClr val="bg1"/>
                </a:solidFill>
              </a:rPr>
              <a:t> do </a:t>
            </a:r>
            <a:r>
              <a:rPr lang="en-US" sz="1800" b="1" i="1" dirty="0" err="1" smtClean="0">
                <a:solidFill>
                  <a:schemeClr val="bg1"/>
                </a:solidFill>
              </a:rPr>
              <a:t>Território</a:t>
            </a:r>
            <a:endParaRPr lang="en-US" sz="1800" b="1" i="1" dirty="0" smtClean="0">
              <a:solidFill>
                <a:schemeClr val="bg1"/>
              </a:solidFill>
            </a:endParaRPr>
          </a:p>
          <a:p>
            <a:pPr marL="266700" indent="0">
              <a:buFont typeface="Arial" panose="020B0604020202020204" pitchFamily="34" charset="0"/>
              <a:buNone/>
            </a:pPr>
            <a:r>
              <a:rPr lang="en-US" sz="1800" b="1" i="1" dirty="0" smtClean="0">
                <a:solidFill>
                  <a:schemeClr val="bg1"/>
                </a:solidFill>
              </a:rPr>
              <a:t>Dr. </a:t>
            </a:r>
            <a:r>
              <a:rPr lang="en-US" sz="1800" b="1" i="1" dirty="0" err="1" smtClean="0">
                <a:solidFill>
                  <a:schemeClr val="bg1"/>
                </a:solidFill>
              </a:rPr>
              <a:t>Armindo</a:t>
            </a:r>
            <a:r>
              <a:rPr lang="en-US" sz="1800" b="1" i="1" dirty="0" smtClean="0">
                <a:solidFill>
                  <a:schemeClr val="bg1"/>
                </a:solidFill>
              </a:rPr>
              <a:t> Monteiro, </a:t>
            </a:r>
            <a:r>
              <a:rPr lang="en-US" sz="1800" b="1" i="1" dirty="0" err="1" smtClean="0">
                <a:solidFill>
                  <a:schemeClr val="bg1"/>
                </a:solidFill>
              </a:rPr>
              <a:t>Presidente</a:t>
            </a:r>
            <a:r>
              <a:rPr lang="en-US" sz="1800" b="1" i="1" dirty="0" smtClean="0">
                <a:solidFill>
                  <a:schemeClr val="bg1"/>
                </a:solidFill>
              </a:rPr>
              <a:t> do </a:t>
            </a:r>
            <a:r>
              <a:rPr lang="en-US" sz="1800" b="1" i="1" dirty="0" err="1" smtClean="0">
                <a:solidFill>
                  <a:schemeClr val="bg1"/>
                </a:solidFill>
              </a:rPr>
              <a:t>Conselho</a:t>
            </a:r>
            <a:r>
              <a:rPr lang="en-US" sz="1800" b="1" i="1" dirty="0" smtClean="0">
                <a:solidFill>
                  <a:schemeClr val="bg1"/>
                </a:solidFill>
              </a:rPr>
              <a:t> de </a:t>
            </a:r>
            <a:r>
              <a:rPr lang="en-US" sz="1800" b="1" i="1" dirty="0" err="1" smtClean="0">
                <a:solidFill>
                  <a:schemeClr val="bg1"/>
                </a:solidFill>
              </a:rPr>
              <a:t>Administração</a:t>
            </a:r>
            <a:r>
              <a:rPr lang="en-US" sz="1800" b="1" i="1" dirty="0" smtClean="0">
                <a:solidFill>
                  <a:schemeClr val="bg1"/>
                </a:solidFill>
              </a:rPr>
              <a:t> da </a:t>
            </a:r>
            <a:r>
              <a:rPr lang="en-US" sz="1800" b="1" i="1" dirty="0" err="1" smtClean="0">
                <a:solidFill>
                  <a:schemeClr val="bg1"/>
                </a:solidFill>
              </a:rPr>
              <a:t>Compta</a:t>
            </a:r>
            <a:endParaRPr lang="en-US" sz="1800" b="1" i="1" dirty="0" smtClean="0">
              <a:solidFill>
                <a:schemeClr val="bg1"/>
              </a:solidFill>
            </a:endParaRPr>
          </a:p>
          <a:p>
            <a:pPr marL="266700" indent="0">
              <a:buFont typeface="Arial" panose="020B0604020202020204" pitchFamily="34" charset="0"/>
              <a:buNone/>
            </a:pPr>
            <a:r>
              <a:rPr lang="en-US" sz="1800" b="1" i="1" dirty="0" smtClean="0">
                <a:solidFill>
                  <a:schemeClr val="bg1"/>
                </a:solidFill>
              </a:rPr>
              <a:t>Dr. </a:t>
            </a:r>
            <a:r>
              <a:rPr lang="en-US" sz="1800" b="1" i="1" dirty="0" err="1" smtClean="0">
                <a:solidFill>
                  <a:schemeClr val="bg1"/>
                </a:solidFill>
              </a:rPr>
              <a:t>Guilherme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d`Oliveira</a:t>
            </a:r>
            <a:r>
              <a:rPr lang="en-US" sz="1800" b="1" i="1" dirty="0" smtClean="0">
                <a:solidFill>
                  <a:schemeClr val="bg1"/>
                </a:solidFill>
              </a:rPr>
              <a:t> Martins, </a:t>
            </a:r>
            <a:r>
              <a:rPr lang="en-US" sz="1800" b="1" i="1" dirty="0" err="1" smtClean="0">
                <a:solidFill>
                  <a:schemeClr val="bg1"/>
                </a:solidFill>
              </a:rPr>
              <a:t>Administrador</a:t>
            </a:r>
            <a:r>
              <a:rPr lang="en-US" sz="1800" b="1" i="1" dirty="0" smtClean="0">
                <a:solidFill>
                  <a:schemeClr val="bg1"/>
                </a:solidFill>
              </a:rPr>
              <a:t> – </a:t>
            </a:r>
            <a:r>
              <a:rPr lang="en-US" sz="1800" b="1" i="1" dirty="0" err="1" smtClean="0">
                <a:solidFill>
                  <a:schemeClr val="bg1"/>
                </a:solidFill>
              </a:rPr>
              <a:t>Fundação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Calouste</a:t>
            </a:r>
            <a:r>
              <a:rPr lang="en-US" sz="1800" b="1" i="1" dirty="0" smtClean="0">
                <a:solidFill>
                  <a:schemeClr val="bg1"/>
                </a:solidFill>
              </a:rPr>
              <a:t> </a:t>
            </a:r>
            <a:r>
              <a:rPr lang="en-US" sz="1800" b="1" i="1" dirty="0" err="1" smtClean="0">
                <a:solidFill>
                  <a:schemeClr val="bg1"/>
                </a:solidFill>
              </a:rPr>
              <a:t>Gulbenkian</a:t>
            </a:r>
            <a:endParaRPr lang="en-US" sz="1800" b="1" i="1" dirty="0" smtClean="0">
              <a:solidFill>
                <a:schemeClr val="bg1"/>
              </a:solidFill>
            </a:endParaRPr>
          </a:p>
          <a:p>
            <a:pPr marL="266700" indent="0">
              <a:buFont typeface="Arial" panose="020B0604020202020204" pitchFamily="34" charset="0"/>
              <a:buNone/>
            </a:pPr>
            <a:r>
              <a:rPr lang="en-US" sz="1800" b="1" i="1" dirty="0" smtClean="0">
                <a:solidFill>
                  <a:schemeClr val="bg1"/>
                </a:solidFill>
              </a:rPr>
              <a:t>Dr. Pedro </a:t>
            </a:r>
            <a:r>
              <a:rPr lang="en-US" sz="1800" b="1" i="1" dirty="0" err="1" smtClean="0">
                <a:solidFill>
                  <a:schemeClr val="bg1"/>
                </a:solidFill>
              </a:rPr>
              <a:t>d`Almeida</a:t>
            </a:r>
            <a:r>
              <a:rPr lang="en-US" sz="1800" b="1" i="1" dirty="0" smtClean="0">
                <a:solidFill>
                  <a:schemeClr val="bg1"/>
                </a:solidFill>
              </a:rPr>
              <a:t> Freire, </a:t>
            </a:r>
            <a:r>
              <a:rPr lang="en-US" sz="1800" b="1" i="1" dirty="0" err="1" smtClean="0">
                <a:solidFill>
                  <a:schemeClr val="bg1"/>
                </a:solidFill>
              </a:rPr>
              <a:t>Presidente</a:t>
            </a:r>
            <a:r>
              <a:rPr lang="en-US" sz="1800" b="1" i="1" dirty="0" smtClean="0">
                <a:solidFill>
                  <a:schemeClr val="bg1"/>
                </a:solidFill>
              </a:rPr>
              <a:t> do </a:t>
            </a:r>
            <a:r>
              <a:rPr lang="en-US" sz="1800" b="1" i="1" dirty="0" err="1" smtClean="0">
                <a:solidFill>
                  <a:schemeClr val="bg1"/>
                </a:solidFill>
              </a:rPr>
              <a:t>Conselho</a:t>
            </a:r>
            <a:r>
              <a:rPr lang="en-US" sz="1800" b="1" i="1" dirty="0" smtClean="0">
                <a:solidFill>
                  <a:schemeClr val="bg1"/>
                </a:solidFill>
              </a:rPr>
              <a:t> Fiscal da CCP</a:t>
            </a:r>
          </a:p>
          <a:p>
            <a:pPr marL="266700" indent="0">
              <a:buFont typeface="Arial" panose="020B0604020202020204" pitchFamily="34" charset="0"/>
              <a:buNone/>
            </a:pPr>
            <a:endParaRPr lang="pt-PT" sz="1200" b="1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9" y="182507"/>
            <a:ext cx="966287" cy="102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04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/>
          </a:p>
        </p:txBody>
      </p:sp>
      <p:pic>
        <p:nvPicPr>
          <p:cNvPr id="4" name="Marcador de Posição de Conteúdo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403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Marcador de Posição de Conteúdo 1"/>
          <p:cNvSpPr txBox="1">
            <a:spLocks/>
          </p:cNvSpPr>
          <p:nvPr/>
        </p:nvSpPr>
        <p:spPr>
          <a:xfrm>
            <a:off x="-1146412" y="742451"/>
            <a:ext cx="9608023" cy="73150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433513" indent="0" defTabSz="717550">
              <a:buNone/>
            </a:pPr>
            <a:r>
              <a:rPr lang="pt-PT" sz="17600" dirty="0" smtClean="0">
                <a:solidFill>
                  <a:schemeClr val="bg1"/>
                </a:solidFill>
              </a:rPr>
              <a:t>Ações a Desenvolver</a:t>
            </a:r>
            <a:r>
              <a:rPr lang="en-US" sz="4500" dirty="0" smtClean="0"/>
              <a:t/>
            </a:r>
            <a:br>
              <a:rPr lang="en-US" sz="4500" dirty="0" smtClean="0"/>
            </a:br>
            <a:endParaRPr lang="en-US" sz="45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pt-PT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89764123"/>
              </p:ext>
            </p:extLst>
          </p:nvPr>
        </p:nvGraphicFramePr>
        <p:xfrm>
          <a:off x="736600" y="1168400"/>
          <a:ext cx="10515600" cy="568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Imagem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9" y="182507"/>
            <a:ext cx="966287" cy="1024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04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597</Words>
  <Application>Microsoft Office PowerPoint</Application>
  <PresentationFormat>Widescreen</PresentationFormat>
  <Paragraphs>77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PMingLiU</vt:lpstr>
      <vt:lpstr>Arial</vt:lpstr>
      <vt:lpstr>Calibri</vt:lpstr>
      <vt:lpstr>Calibri Light</vt:lpstr>
      <vt:lpstr>Helvetica Black</vt:lpstr>
      <vt:lpstr>Times New Roman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Plataforma ONGD</dc:creator>
  <cp:lastModifiedBy>Sofia Fernandes</cp:lastModifiedBy>
  <cp:revision>42</cp:revision>
  <dcterms:created xsi:type="dcterms:W3CDTF">2016-01-11T17:04:10Z</dcterms:created>
  <dcterms:modified xsi:type="dcterms:W3CDTF">2016-01-24T11:55:24Z</dcterms:modified>
</cp:coreProperties>
</file>